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72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809ED-609B-4610-87CB-63D23D58CB3F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32E1ECA-1E77-4CFD-949E-553D6858CC49}">
      <dgm:prSet phldrT="[Текст]"/>
      <dgm:spPr/>
      <dgm:t>
        <a:bodyPr/>
        <a:lstStyle/>
        <a:p>
          <a:r>
            <a:rPr lang="ru-RU" dirty="0"/>
            <a:t>Признание брака, заключенного только в органах ЗАГС</a:t>
          </a:r>
        </a:p>
      </dgm:t>
    </dgm:pt>
    <dgm:pt modelId="{AE4A60FD-9691-4DBA-AF9B-7E3F6AB28EDB}" type="parTrans" cxnId="{35C9847A-16B9-43E0-B18F-ECA2673BEECF}">
      <dgm:prSet/>
      <dgm:spPr/>
      <dgm:t>
        <a:bodyPr/>
        <a:lstStyle/>
        <a:p>
          <a:endParaRPr lang="ru-RU"/>
        </a:p>
      </dgm:t>
    </dgm:pt>
    <dgm:pt modelId="{B27DE82E-52CD-42F0-B588-B52F84476B0B}" type="sibTrans" cxnId="{35C9847A-16B9-43E0-B18F-ECA2673BEECF}">
      <dgm:prSet/>
      <dgm:spPr/>
      <dgm:t>
        <a:bodyPr/>
        <a:lstStyle/>
        <a:p>
          <a:endParaRPr lang="ru-RU"/>
        </a:p>
      </dgm:t>
    </dgm:pt>
    <dgm:pt modelId="{FA0BD0E8-1851-40EB-8CB1-7EB348523EB7}">
      <dgm:prSet/>
      <dgm:spPr/>
      <dgm:t>
        <a:bodyPr/>
        <a:lstStyle/>
        <a:p>
          <a:r>
            <a:rPr lang="ru-RU" dirty="0"/>
            <a:t>Добровольность брачного союза мужчины и женщины</a:t>
          </a:r>
        </a:p>
      </dgm:t>
    </dgm:pt>
    <dgm:pt modelId="{488660DA-C370-42AE-83F0-9A261056FF70}" type="parTrans" cxnId="{72D3ADBE-698F-47D1-93C1-E68A159EE9CA}">
      <dgm:prSet/>
      <dgm:spPr/>
      <dgm:t>
        <a:bodyPr/>
        <a:lstStyle/>
        <a:p>
          <a:endParaRPr lang="ru-RU"/>
        </a:p>
      </dgm:t>
    </dgm:pt>
    <dgm:pt modelId="{71561931-565F-4FDB-B8CB-320A6F6FC0ED}" type="sibTrans" cxnId="{72D3ADBE-698F-47D1-93C1-E68A159EE9CA}">
      <dgm:prSet/>
      <dgm:spPr/>
      <dgm:t>
        <a:bodyPr/>
        <a:lstStyle/>
        <a:p>
          <a:endParaRPr lang="ru-RU"/>
        </a:p>
      </dgm:t>
    </dgm:pt>
    <dgm:pt modelId="{65A0F34F-5205-440C-8AD4-A8DA947916A9}">
      <dgm:prSet/>
      <dgm:spPr/>
      <dgm:t>
        <a:bodyPr/>
        <a:lstStyle/>
        <a:p>
          <a:r>
            <a:rPr lang="ru-RU" dirty="0"/>
            <a:t>Равенство прав супругов в семье</a:t>
          </a:r>
        </a:p>
      </dgm:t>
    </dgm:pt>
    <dgm:pt modelId="{1DBB3F2E-A8DF-4EA2-91F7-BE51C4AC4E54}" type="parTrans" cxnId="{07FA8082-D19C-42BE-A74E-1B989782B934}">
      <dgm:prSet/>
      <dgm:spPr/>
      <dgm:t>
        <a:bodyPr/>
        <a:lstStyle/>
        <a:p>
          <a:endParaRPr lang="ru-RU"/>
        </a:p>
      </dgm:t>
    </dgm:pt>
    <dgm:pt modelId="{FEED66C5-87D7-4DC6-9366-438A582FCBC0}" type="sibTrans" cxnId="{07FA8082-D19C-42BE-A74E-1B989782B934}">
      <dgm:prSet/>
      <dgm:spPr/>
      <dgm:t>
        <a:bodyPr/>
        <a:lstStyle/>
        <a:p>
          <a:endParaRPr lang="ru-RU"/>
        </a:p>
      </dgm:t>
    </dgm:pt>
    <dgm:pt modelId="{BC8A7BC5-42C0-4714-A029-54205981F674}">
      <dgm:prSet/>
      <dgm:spPr/>
      <dgm:t>
        <a:bodyPr/>
        <a:lstStyle/>
        <a:p>
          <a:r>
            <a:rPr lang="ru-RU" dirty="0"/>
            <a:t>Разрешение внутрисемейных вопросов по взаимному согласию</a:t>
          </a:r>
        </a:p>
      </dgm:t>
    </dgm:pt>
    <dgm:pt modelId="{1FAD2607-488C-4905-9713-45B332B3EB7B}" type="parTrans" cxnId="{C16FAFAF-A575-4C86-A2FE-D269D70AF3BB}">
      <dgm:prSet/>
      <dgm:spPr/>
      <dgm:t>
        <a:bodyPr/>
        <a:lstStyle/>
        <a:p>
          <a:endParaRPr lang="ru-RU"/>
        </a:p>
      </dgm:t>
    </dgm:pt>
    <dgm:pt modelId="{7FBD8030-EB05-4015-BC4A-AD1C5D352FBD}" type="sibTrans" cxnId="{C16FAFAF-A575-4C86-A2FE-D269D70AF3BB}">
      <dgm:prSet/>
      <dgm:spPr/>
      <dgm:t>
        <a:bodyPr/>
        <a:lstStyle/>
        <a:p>
          <a:endParaRPr lang="ru-RU"/>
        </a:p>
      </dgm:t>
    </dgm:pt>
    <dgm:pt modelId="{FA630EFE-986F-48C7-AE10-16DDB285CA23}">
      <dgm:prSet/>
      <dgm:spPr/>
      <dgm:t>
        <a:bodyPr/>
        <a:lstStyle/>
        <a:p>
          <a:r>
            <a:rPr lang="ru-RU" dirty="0"/>
            <a:t>Приоритет семейного воспитания детей, заботы об их благосостоянии и развитии</a:t>
          </a:r>
        </a:p>
      </dgm:t>
    </dgm:pt>
    <dgm:pt modelId="{94C2A701-2C5C-4051-AEE9-7F53F22C9D10}" type="parTrans" cxnId="{8B5F539F-787D-47FC-9446-0A450AF865D5}">
      <dgm:prSet/>
      <dgm:spPr/>
      <dgm:t>
        <a:bodyPr/>
        <a:lstStyle/>
        <a:p>
          <a:endParaRPr lang="ru-RU"/>
        </a:p>
      </dgm:t>
    </dgm:pt>
    <dgm:pt modelId="{1781C6DC-A415-4801-9407-239353D80374}" type="sibTrans" cxnId="{8B5F539F-787D-47FC-9446-0A450AF865D5}">
      <dgm:prSet/>
      <dgm:spPr/>
      <dgm:t>
        <a:bodyPr/>
        <a:lstStyle/>
        <a:p>
          <a:endParaRPr lang="ru-RU"/>
        </a:p>
      </dgm:t>
    </dgm:pt>
    <dgm:pt modelId="{2EC22335-CCB2-4A87-AD4E-F5618B992D0C}">
      <dgm:prSet/>
      <dgm:spPr/>
      <dgm:t>
        <a:bodyPr/>
        <a:lstStyle/>
        <a:p>
          <a:r>
            <a:rPr lang="ru-RU" dirty="0"/>
            <a:t>Обеспечение приоритетной защиты прав и интересов несовершеннолетних детей и нетрудоспособных членов семьи</a:t>
          </a:r>
        </a:p>
      </dgm:t>
    </dgm:pt>
    <dgm:pt modelId="{D302DD60-CCCD-441E-B202-21B24871683B}" type="parTrans" cxnId="{E8DBF654-6A84-4D19-AD92-58B3F006D574}">
      <dgm:prSet/>
      <dgm:spPr/>
      <dgm:t>
        <a:bodyPr/>
        <a:lstStyle/>
        <a:p>
          <a:endParaRPr lang="ru-RU"/>
        </a:p>
      </dgm:t>
    </dgm:pt>
    <dgm:pt modelId="{6F70A588-C9AA-4514-9BE1-334DFA14A333}" type="sibTrans" cxnId="{E8DBF654-6A84-4D19-AD92-58B3F006D574}">
      <dgm:prSet/>
      <dgm:spPr/>
      <dgm:t>
        <a:bodyPr/>
        <a:lstStyle/>
        <a:p>
          <a:endParaRPr lang="ru-RU"/>
        </a:p>
      </dgm:t>
    </dgm:pt>
    <dgm:pt modelId="{D4288D65-C66E-4613-98F2-7648F08955F1}" type="pres">
      <dgm:prSet presAssocID="{FEC809ED-609B-4610-87CB-63D23D58CB3F}" presName="Name0" presStyleCnt="0">
        <dgm:presLayoutVars>
          <dgm:chMax val="7"/>
          <dgm:chPref val="7"/>
          <dgm:dir/>
        </dgm:presLayoutVars>
      </dgm:prSet>
      <dgm:spPr/>
    </dgm:pt>
    <dgm:pt modelId="{B1308725-A174-4361-ACCF-B53EAEC8D825}" type="pres">
      <dgm:prSet presAssocID="{FEC809ED-609B-4610-87CB-63D23D58CB3F}" presName="Name1" presStyleCnt="0"/>
      <dgm:spPr/>
    </dgm:pt>
    <dgm:pt modelId="{8F709653-8AFE-418C-A863-11135A09CE08}" type="pres">
      <dgm:prSet presAssocID="{FEC809ED-609B-4610-87CB-63D23D58CB3F}" presName="cycle" presStyleCnt="0"/>
      <dgm:spPr/>
    </dgm:pt>
    <dgm:pt modelId="{475F7FBB-8B46-4946-8A60-5CB362ECFBF6}" type="pres">
      <dgm:prSet presAssocID="{FEC809ED-609B-4610-87CB-63D23D58CB3F}" presName="srcNode" presStyleLbl="node1" presStyleIdx="0" presStyleCnt="6"/>
      <dgm:spPr/>
    </dgm:pt>
    <dgm:pt modelId="{1CEF874E-26B1-4EA9-A0B6-15D052BBC619}" type="pres">
      <dgm:prSet presAssocID="{FEC809ED-609B-4610-87CB-63D23D58CB3F}" presName="conn" presStyleLbl="parChTrans1D2" presStyleIdx="0" presStyleCnt="1"/>
      <dgm:spPr/>
    </dgm:pt>
    <dgm:pt modelId="{7169BCC3-83F6-46A3-8A6B-1C59EE18634F}" type="pres">
      <dgm:prSet presAssocID="{FEC809ED-609B-4610-87CB-63D23D58CB3F}" presName="extraNode" presStyleLbl="node1" presStyleIdx="0" presStyleCnt="6"/>
      <dgm:spPr/>
    </dgm:pt>
    <dgm:pt modelId="{1D511F58-7E27-4176-B555-E963E746AB74}" type="pres">
      <dgm:prSet presAssocID="{FEC809ED-609B-4610-87CB-63D23D58CB3F}" presName="dstNode" presStyleLbl="node1" presStyleIdx="0" presStyleCnt="6"/>
      <dgm:spPr/>
    </dgm:pt>
    <dgm:pt modelId="{94CA5472-4DD1-4875-93DD-B12F29787435}" type="pres">
      <dgm:prSet presAssocID="{132E1ECA-1E77-4CFD-949E-553D6858CC49}" presName="text_1" presStyleLbl="node1" presStyleIdx="0" presStyleCnt="6">
        <dgm:presLayoutVars>
          <dgm:bulletEnabled val="1"/>
        </dgm:presLayoutVars>
      </dgm:prSet>
      <dgm:spPr/>
    </dgm:pt>
    <dgm:pt modelId="{43B34C6D-3646-49D7-94A6-09531D2CD06A}" type="pres">
      <dgm:prSet presAssocID="{132E1ECA-1E77-4CFD-949E-553D6858CC49}" presName="accent_1" presStyleCnt="0"/>
      <dgm:spPr/>
    </dgm:pt>
    <dgm:pt modelId="{892D8459-3F9B-4EFE-BF4F-01D4FD2B9CC5}" type="pres">
      <dgm:prSet presAssocID="{132E1ECA-1E77-4CFD-949E-553D6858CC49}" presName="accentRepeatNode" presStyleLbl="solidFgAcc1" presStyleIdx="0" presStyleCnt="6"/>
      <dgm:spPr/>
    </dgm:pt>
    <dgm:pt modelId="{71827BB9-DF4A-4C25-86CA-57ECE79BFDB1}" type="pres">
      <dgm:prSet presAssocID="{FA0BD0E8-1851-40EB-8CB1-7EB348523EB7}" presName="text_2" presStyleLbl="node1" presStyleIdx="1" presStyleCnt="6">
        <dgm:presLayoutVars>
          <dgm:bulletEnabled val="1"/>
        </dgm:presLayoutVars>
      </dgm:prSet>
      <dgm:spPr/>
    </dgm:pt>
    <dgm:pt modelId="{C1503083-16F6-45D4-89C1-BA61AF04E47D}" type="pres">
      <dgm:prSet presAssocID="{FA0BD0E8-1851-40EB-8CB1-7EB348523EB7}" presName="accent_2" presStyleCnt="0"/>
      <dgm:spPr/>
    </dgm:pt>
    <dgm:pt modelId="{AFA359BC-A64A-4E01-8CCC-FFF1D1E1B4FC}" type="pres">
      <dgm:prSet presAssocID="{FA0BD0E8-1851-40EB-8CB1-7EB348523EB7}" presName="accentRepeatNode" presStyleLbl="solidFgAcc1" presStyleIdx="1" presStyleCnt="6"/>
      <dgm:spPr/>
    </dgm:pt>
    <dgm:pt modelId="{F7BD8164-F556-4802-AD0E-44DA1F0933D2}" type="pres">
      <dgm:prSet presAssocID="{65A0F34F-5205-440C-8AD4-A8DA947916A9}" presName="text_3" presStyleLbl="node1" presStyleIdx="2" presStyleCnt="6">
        <dgm:presLayoutVars>
          <dgm:bulletEnabled val="1"/>
        </dgm:presLayoutVars>
      </dgm:prSet>
      <dgm:spPr/>
    </dgm:pt>
    <dgm:pt modelId="{2A09B2A5-2684-4634-97F8-471901A0D6D4}" type="pres">
      <dgm:prSet presAssocID="{65A0F34F-5205-440C-8AD4-A8DA947916A9}" presName="accent_3" presStyleCnt="0"/>
      <dgm:spPr/>
    </dgm:pt>
    <dgm:pt modelId="{4EED776F-1449-476F-84A0-9B183A1259E1}" type="pres">
      <dgm:prSet presAssocID="{65A0F34F-5205-440C-8AD4-A8DA947916A9}" presName="accentRepeatNode" presStyleLbl="solidFgAcc1" presStyleIdx="2" presStyleCnt="6"/>
      <dgm:spPr/>
    </dgm:pt>
    <dgm:pt modelId="{1BB3E0A5-5387-45EC-88A2-045FCCD81EC9}" type="pres">
      <dgm:prSet presAssocID="{BC8A7BC5-42C0-4714-A029-54205981F674}" presName="text_4" presStyleLbl="node1" presStyleIdx="3" presStyleCnt="6">
        <dgm:presLayoutVars>
          <dgm:bulletEnabled val="1"/>
        </dgm:presLayoutVars>
      </dgm:prSet>
      <dgm:spPr/>
    </dgm:pt>
    <dgm:pt modelId="{7F8AEC18-722D-4E1A-A395-C73B741D2856}" type="pres">
      <dgm:prSet presAssocID="{BC8A7BC5-42C0-4714-A029-54205981F674}" presName="accent_4" presStyleCnt="0"/>
      <dgm:spPr/>
    </dgm:pt>
    <dgm:pt modelId="{25DA57DE-EFF7-4734-A3BE-8F03E7285254}" type="pres">
      <dgm:prSet presAssocID="{BC8A7BC5-42C0-4714-A029-54205981F674}" presName="accentRepeatNode" presStyleLbl="solidFgAcc1" presStyleIdx="3" presStyleCnt="6"/>
      <dgm:spPr/>
    </dgm:pt>
    <dgm:pt modelId="{E09F87E2-2BAD-4009-A1C2-08D93A045EB4}" type="pres">
      <dgm:prSet presAssocID="{FA630EFE-986F-48C7-AE10-16DDB285CA23}" presName="text_5" presStyleLbl="node1" presStyleIdx="4" presStyleCnt="6">
        <dgm:presLayoutVars>
          <dgm:bulletEnabled val="1"/>
        </dgm:presLayoutVars>
      </dgm:prSet>
      <dgm:spPr/>
    </dgm:pt>
    <dgm:pt modelId="{8F12144D-5782-45BD-B696-E84156075C9C}" type="pres">
      <dgm:prSet presAssocID="{FA630EFE-986F-48C7-AE10-16DDB285CA23}" presName="accent_5" presStyleCnt="0"/>
      <dgm:spPr/>
    </dgm:pt>
    <dgm:pt modelId="{0474640A-9F16-4D92-BD22-61685B548441}" type="pres">
      <dgm:prSet presAssocID="{FA630EFE-986F-48C7-AE10-16DDB285CA23}" presName="accentRepeatNode" presStyleLbl="solidFgAcc1" presStyleIdx="4" presStyleCnt="6"/>
      <dgm:spPr/>
    </dgm:pt>
    <dgm:pt modelId="{892B6C84-18A0-4A4B-9E84-77ABAD7E46A0}" type="pres">
      <dgm:prSet presAssocID="{2EC22335-CCB2-4A87-AD4E-F5618B992D0C}" presName="text_6" presStyleLbl="node1" presStyleIdx="5" presStyleCnt="6">
        <dgm:presLayoutVars>
          <dgm:bulletEnabled val="1"/>
        </dgm:presLayoutVars>
      </dgm:prSet>
      <dgm:spPr/>
    </dgm:pt>
    <dgm:pt modelId="{106A86C2-B6B2-48B5-B442-C903539565F8}" type="pres">
      <dgm:prSet presAssocID="{2EC22335-CCB2-4A87-AD4E-F5618B992D0C}" presName="accent_6" presStyleCnt="0"/>
      <dgm:spPr/>
    </dgm:pt>
    <dgm:pt modelId="{A4412643-3BF0-4E7D-ADF1-7892671E3B9A}" type="pres">
      <dgm:prSet presAssocID="{2EC22335-CCB2-4A87-AD4E-F5618B992D0C}" presName="accentRepeatNode" presStyleLbl="solidFgAcc1" presStyleIdx="5" presStyleCnt="6"/>
      <dgm:spPr/>
    </dgm:pt>
  </dgm:ptLst>
  <dgm:cxnLst>
    <dgm:cxn modelId="{FCA3C203-367F-40C8-939B-DA911A35B5E1}" type="presOf" srcId="{FEC809ED-609B-4610-87CB-63D23D58CB3F}" destId="{D4288D65-C66E-4613-98F2-7648F08955F1}" srcOrd="0" destOrd="0" presId="urn:microsoft.com/office/officeart/2008/layout/VerticalCurvedList"/>
    <dgm:cxn modelId="{71F6B508-608D-447B-85F8-D8B012C1D80A}" type="presOf" srcId="{132E1ECA-1E77-4CFD-949E-553D6858CC49}" destId="{94CA5472-4DD1-4875-93DD-B12F29787435}" srcOrd="0" destOrd="0" presId="urn:microsoft.com/office/officeart/2008/layout/VerticalCurvedList"/>
    <dgm:cxn modelId="{E4BF6709-5972-4914-8CC8-B03C29493ED7}" type="presOf" srcId="{2EC22335-CCB2-4A87-AD4E-F5618B992D0C}" destId="{892B6C84-18A0-4A4B-9E84-77ABAD7E46A0}" srcOrd="0" destOrd="0" presId="urn:microsoft.com/office/officeart/2008/layout/VerticalCurvedList"/>
    <dgm:cxn modelId="{748CE61C-FB9B-48F9-9214-1E3632014CE9}" type="presOf" srcId="{FA630EFE-986F-48C7-AE10-16DDB285CA23}" destId="{E09F87E2-2BAD-4009-A1C2-08D93A045EB4}" srcOrd="0" destOrd="0" presId="urn:microsoft.com/office/officeart/2008/layout/VerticalCurvedList"/>
    <dgm:cxn modelId="{926B3B20-FB72-4D26-9E1E-04EEF2438E2D}" type="presOf" srcId="{B27DE82E-52CD-42F0-B588-B52F84476B0B}" destId="{1CEF874E-26B1-4EA9-A0B6-15D052BBC619}" srcOrd="0" destOrd="0" presId="urn:microsoft.com/office/officeart/2008/layout/VerticalCurvedList"/>
    <dgm:cxn modelId="{38AE9D50-4C5F-4473-BD22-DCD5EDE4AE1B}" type="presOf" srcId="{BC8A7BC5-42C0-4714-A029-54205981F674}" destId="{1BB3E0A5-5387-45EC-88A2-045FCCD81EC9}" srcOrd="0" destOrd="0" presId="urn:microsoft.com/office/officeart/2008/layout/VerticalCurvedList"/>
    <dgm:cxn modelId="{6A233871-5529-43C6-8FCD-F4CC44052E6C}" type="presOf" srcId="{65A0F34F-5205-440C-8AD4-A8DA947916A9}" destId="{F7BD8164-F556-4802-AD0E-44DA1F0933D2}" srcOrd="0" destOrd="0" presId="urn:microsoft.com/office/officeart/2008/layout/VerticalCurvedList"/>
    <dgm:cxn modelId="{E8DBF654-6A84-4D19-AD92-58B3F006D574}" srcId="{FEC809ED-609B-4610-87CB-63D23D58CB3F}" destId="{2EC22335-CCB2-4A87-AD4E-F5618B992D0C}" srcOrd="5" destOrd="0" parTransId="{D302DD60-CCCD-441E-B202-21B24871683B}" sibTransId="{6F70A588-C9AA-4514-9BE1-334DFA14A333}"/>
    <dgm:cxn modelId="{35C9847A-16B9-43E0-B18F-ECA2673BEECF}" srcId="{FEC809ED-609B-4610-87CB-63D23D58CB3F}" destId="{132E1ECA-1E77-4CFD-949E-553D6858CC49}" srcOrd="0" destOrd="0" parTransId="{AE4A60FD-9691-4DBA-AF9B-7E3F6AB28EDB}" sibTransId="{B27DE82E-52CD-42F0-B588-B52F84476B0B}"/>
    <dgm:cxn modelId="{07FA8082-D19C-42BE-A74E-1B989782B934}" srcId="{FEC809ED-609B-4610-87CB-63D23D58CB3F}" destId="{65A0F34F-5205-440C-8AD4-A8DA947916A9}" srcOrd="2" destOrd="0" parTransId="{1DBB3F2E-A8DF-4EA2-91F7-BE51C4AC4E54}" sibTransId="{FEED66C5-87D7-4DC6-9366-438A582FCBC0}"/>
    <dgm:cxn modelId="{8B5F539F-787D-47FC-9446-0A450AF865D5}" srcId="{FEC809ED-609B-4610-87CB-63D23D58CB3F}" destId="{FA630EFE-986F-48C7-AE10-16DDB285CA23}" srcOrd="4" destOrd="0" parTransId="{94C2A701-2C5C-4051-AEE9-7F53F22C9D10}" sibTransId="{1781C6DC-A415-4801-9407-239353D80374}"/>
    <dgm:cxn modelId="{C16FAFAF-A575-4C86-A2FE-D269D70AF3BB}" srcId="{FEC809ED-609B-4610-87CB-63D23D58CB3F}" destId="{BC8A7BC5-42C0-4714-A029-54205981F674}" srcOrd="3" destOrd="0" parTransId="{1FAD2607-488C-4905-9713-45B332B3EB7B}" sibTransId="{7FBD8030-EB05-4015-BC4A-AD1C5D352FBD}"/>
    <dgm:cxn modelId="{72D3ADBE-698F-47D1-93C1-E68A159EE9CA}" srcId="{FEC809ED-609B-4610-87CB-63D23D58CB3F}" destId="{FA0BD0E8-1851-40EB-8CB1-7EB348523EB7}" srcOrd="1" destOrd="0" parTransId="{488660DA-C370-42AE-83F0-9A261056FF70}" sibTransId="{71561931-565F-4FDB-B8CB-320A6F6FC0ED}"/>
    <dgm:cxn modelId="{8DF80CE7-D878-44C8-9D94-643424B1B31C}" type="presOf" srcId="{FA0BD0E8-1851-40EB-8CB1-7EB348523EB7}" destId="{71827BB9-DF4A-4C25-86CA-57ECE79BFDB1}" srcOrd="0" destOrd="0" presId="urn:microsoft.com/office/officeart/2008/layout/VerticalCurvedList"/>
    <dgm:cxn modelId="{BCE798F7-4B40-4946-967B-592DD8504224}" type="presParOf" srcId="{D4288D65-C66E-4613-98F2-7648F08955F1}" destId="{B1308725-A174-4361-ACCF-B53EAEC8D825}" srcOrd="0" destOrd="0" presId="urn:microsoft.com/office/officeart/2008/layout/VerticalCurvedList"/>
    <dgm:cxn modelId="{550A4B33-F291-4D1C-A9B9-CF388E13B7D6}" type="presParOf" srcId="{B1308725-A174-4361-ACCF-B53EAEC8D825}" destId="{8F709653-8AFE-418C-A863-11135A09CE08}" srcOrd="0" destOrd="0" presId="urn:microsoft.com/office/officeart/2008/layout/VerticalCurvedList"/>
    <dgm:cxn modelId="{B787B58D-8916-4AF5-A619-0FEED83A190F}" type="presParOf" srcId="{8F709653-8AFE-418C-A863-11135A09CE08}" destId="{475F7FBB-8B46-4946-8A60-5CB362ECFBF6}" srcOrd="0" destOrd="0" presId="urn:microsoft.com/office/officeart/2008/layout/VerticalCurvedList"/>
    <dgm:cxn modelId="{2D9AB38B-E034-4C85-A03E-BE82F4136C04}" type="presParOf" srcId="{8F709653-8AFE-418C-A863-11135A09CE08}" destId="{1CEF874E-26B1-4EA9-A0B6-15D052BBC619}" srcOrd="1" destOrd="0" presId="urn:microsoft.com/office/officeart/2008/layout/VerticalCurvedList"/>
    <dgm:cxn modelId="{A4DA03EC-9557-4D63-960B-0C0A1B6D8FE2}" type="presParOf" srcId="{8F709653-8AFE-418C-A863-11135A09CE08}" destId="{7169BCC3-83F6-46A3-8A6B-1C59EE18634F}" srcOrd="2" destOrd="0" presId="urn:microsoft.com/office/officeart/2008/layout/VerticalCurvedList"/>
    <dgm:cxn modelId="{C5D662DF-FB90-4390-96B2-D06DEF2210D4}" type="presParOf" srcId="{8F709653-8AFE-418C-A863-11135A09CE08}" destId="{1D511F58-7E27-4176-B555-E963E746AB74}" srcOrd="3" destOrd="0" presId="urn:microsoft.com/office/officeart/2008/layout/VerticalCurvedList"/>
    <dgm:cxn modelId="{FB6E507B-74FF-4B48-B946-5E325DBBEBC5}" type="presParOf" srcId="{B1308725-A174-4361-ACCF-B53EAEC8D825}" destId="{94CA5472-4DD1-4875-93DD-B12F29787435}" srcOrd="1" destOrd="0" presId="urn:microsoft.com/office/officeart/2008/layout/VerticalCurvedList"/>
    <dgm:cxn modelId="{E3259BD2-DE31-4AE4-9448-BB27B5704DCA}" type="presParOf" srcId="{B1308725-A174-4361-ACCF-B53EAEC8D825}" destId="{43B34C6D-3646-49D7-94A6-09531D2CD06A}" srcOrd="2" destOrd="0" presId="urn:microsoft.com/office/officeart/2008/layout/VerticalCurvedList"/>
    <dgm:cxn modelId="{430E8332-800A-4D86-824A-1D2E298EC2E4}" type="presParOf" srcId="{43B34C6D-3646-49D7-94A6-09531D2CD06A}" destId="{892D8459-3F9B-4EFE-BF4F-01D4FD2B9CC5}" srcOrd="0" destOrd="0" presId="urn:microsoft.com/office/officeart/2008/layout/VerticalCurvedList"/>
    <dgm:cxn modelId="{AF906279-2E19-4C12-8480-06A760EEF015}" type="presParOf" srcId="{B1308725-A174-4361-ACCF-B53EAEC8D825}" destId="{71827BB9-DF4A-4C25-86CA-57ECE79BFDB1}" srcOrd="3" destOrd="0" presId="urn:microsoft.com/office/officeart/2008/layout/VerticalCurvedList"/>
    <dgm:cxn modelId="{5059E5B4-3DC4-4850-88F7-666EFBF97698}" type="presParOf" srcId="{B1308725-A174-4361-ACCF-B53EAEC8D825}" destId="{C1503083-16F6-45D4-89C1-BA61AF04E47D}" srcOrd="4" destOrd="0" presId="urn:microsoft.com/office/officeart/2008/layout/VerticalCurvedList"/>
    <dgm:cxn modelId="{B7DBF72C-6A3E-4BCD-AD4E-904E7FCACBCA}" type="presParOf" srcId="{C1503083-16F6-45D4-89C1-BA61AF04E47D}" destId="{AFA359BC-A64A-4E01-8CCC-FFF1D1E1B4FC}" srcOrd="0" destOrd="0" presId="urn:microsoft.com/office/officeart/2008/layout/VerticalCurvedList"/>
    <dgm:cxn modelId="{2F42EBD3-5276-4C52-B588-6490D20E7BC9}" type="presParOf" srcId="{B1308725-A174-4361-ACCF-B53EAEC8D825}" destId="{F7BD8164-F556-4802-AD0E-44DA1F0933D2}" srcOrd="5" destOrd="0" presId="urn:microsoft.com/office/officeart/2008/layout/VerticalCurvedList"/>
    <dgm:cxn modelId="{05AA04D4-A528-43EF-907C-C02F925AA906}" type="presParOf" srcId="{B1308725-A174-4361-ACCF-B53EAEC8D825}" destId="{2A09B2A5-2684-4634-97F8-471901A0D6D4}" srcOrd="6" destOrd="0" presId="urn:microsoft.com/office/officeart/2008/layout/VerticalCurvedList"/>
    <dgm:cxn modelId="{6ECF5EFF-3458-4BA1-BED1-DDA831CD0EC6}" type="presParOf" srcId="{2A09B2A5-2684-4634-97F8-471901A0D6D4}" destId="{4EED776F-1449-476F-84A0-9B183A1259E1}" srcOrd="0" destOrd="0" presId="urn:microsoft.com/office/officeart/2008/layout/VerticalCurvedList"/>
    <dgm:cxn modelId="{AF03F417-442B-41F8-BE41-72131770B6FD}" type="presParOf" srcId="{B1308725-A174-4361-ACCF-B53EAEC8D825}" destId="{1BB3E0A5-5387-45EC-88A2-045FCCD81EC9}" srcOrd="7" destOrd="0" presId="urn:microsoft.com/office/officeart/2008/layout/VerticalCurvedList"/>
    <dgm:cxn modelId="{949C9083-9400-43AF-8E3E-4658D237ABCA}" type="presParOf" srcId="{B1308725-A174-4361-ACCF-B53EAEC8D825}" destId="{7F8AEC18-722D-4E1A-A395-C73B741D2856}" srcOrd="8" destOrd="0" presId="urn:microsoft.com/office/officeart/2008/layout/VerticalCurvedList"/>
    <dgm:cxn modelId="{69EBF5AB-6DB3-47DE-993B-C2100813A221}" type="presParOf" srcId="{7F8AEC18-722D-4E1A-A395-C73B741D2856}" destId="{25DA57DE-EFF7-4734-A3BE-8F03E7285254}" srcOrd="0" destOrd="0" presId="urn:microsoft.com/office/officeart/2008/layout/VerticalCurvedList"/>
    <dgm:cxn modelId="{97314181-16AE-49FB-8FCE-2C4F822BA033}" type="presParOf" srcId="{B1308725-A174-4361-ACCF-B53EAEC8D825}" destId="{E09F87E2-2BAD-4009-A1C2-08D93A045EB4}" srcOrd="9" destOrd="0" presId="urn:microsoft.com/office/officeart/2008/layout/VerticalCurvedList"/>
    <dgm:cxn modelId="{F902482D-AE17-4E14-A090-716FB093BCE3}" type="presParOf" srcId="{B1308725-A174-4361-ACCF-B53EAEC8D825}" destId="{8F12144D-5782-45BD-B696-E84156075C9C}" srcOrd="10" destOrd="0" presId="urn:microsoft.com/office/officeart/2008/layout/VerticalCurvedList"/>
    <dgm:cxn modelId="{32D2D845-F25C-4AF4-A3CE-2AECA2300E5A}" type="presParOf" srcId="{8F12144D-5782-45BD-B696-E84156075C9C}" destId="{0474640A-9F16-4D92-BD22-61685B548441}" srcOrd="0" destOrd="0" presId="urn:microsoft.com/office/officeart/2008/layout/VerticalCurvedList"/>
    <dgm:cxn modelId="{7D5847AC-632A-432A-AD6B-BEA627D93FAE}" type="presParOf" srcId="{B1308725-A174-4361-ACCF-B53EAEC8D825}" destId="{892B6C84-18A0-4A4B-9E84-77ABAD7E46A0}" srcOrd="11" destOrd="0" presId="urn:microsoft.com/office/officeart/2008/layout/VerticalCurvedList"/>
    <dgm:cxn modelId="{669E94B5-47E4-4F61-8CD1-4D3A3B8CAF89}" type="presParOf" srcId="{B1308725-A174-4361-ACCF-B53EAEC8D825}" destId="{106A86C2-B6B2-48B5-B442-C903539565F8}" srcOrd="12" destOrd="0" presId="urn:microsoft.com/office/officeart/2008/layout/VerticalCurvedList"/>
    <dgm:cxn modelId="{31018536-6A9E-4801-8260-7F837C9C0365}" type="presParOf" srcId="{106A86C2-B6B2-48B5-B442-C903539565F8}" destId="{A4412643-3BF0-4E7D-ADF1-7892671E3B9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0EB1992-DAD5-4778-A14F-015516CC6183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EDF552A-84B0-426B-9385-F283E0459C58}">
      <dgm:prSet phldrT="[Текст]"/>
      <dgm:spPr/>
      <dgm:t>
        <a:bodyPr/>
        <a:lstStyle/>
        <a:p>
          <a:r>
            <a:rPr lang="ru-RU" dirty="0"/>
            <a:t>право жить и воспитываться в семье</a:t>
          </a:r>
        </a:p>
      </dgm:t>
    </dgm:pt>
    <dgm:pt modelId="{CA710805-F88B-4175-B5F9-0030E8C7FEDA}" type="parTrans" cxnId="{2B639408-8A6D-4E9D-AE67-CCA3F1F1C861}">
      <dgm:prSet/>
      <dgm:spPr/>
      <dgm:t>
        <a:bodyPr/>
        <a:lstStyle/>
        <a:p>
          <a:endParaRPr lang="ru-RU"/>
        </a:p>
      </dgm:t>
    </dgm:pt>
    <dgm:pt modelId="{BA0A1BE0-D7F5-4398-8551-1D095F1B5060}" type="sibTrans" cxnId="{2B639408-8A6D-4E9D-AE67-CCA3F1F1C861}">
      <dgm:prSet/>
      <dgm:spPr/>
      <dgm:t>
        <a:bodyPr/>
        <a:lstStyle/>
        <a:p>
          <a:endParaRPr lang="ru-RU"/>
        </a:p>
      </dgm:t>
    </dgm:pt>
    <dgm:pt modelId="{99FC0DF7-FA2C-448D-8C60-E7A208D831FA}">
      <dgm:prSet/>
      <dgm:spPr/>
      <dgm:t>
        <a:bodyPr/>
        <a:lstStyle/>
        <a:p>
          <a:r>
            <a:rPr lang="ru-RU" dirty="0"/>
            <a:t>право на общение с родителями и другими родственниками</a:t>
          </a:r>
        </a:p>
      </dgm:t>
    </dgm:pt>
    <dgm:pt modelId="{DD98EDC1-39EB-4438-98CC-6E25DC853BF3}" type="parTrans" cxnId="{500FDDED-7D8E-4C19-A87C-1F335368D473}">
      <dgm:prSet/>
      <dgm:spPr/>
      <dgm:t>
        <a:bodyPr/>
        <a:lstStyle/>
        <a:p>
          <a:endParaRPr lang="ru-RU"/>
        </a:p>
      </dgm:t>
    </dgm:pt>
    <dgm:pt modelId="{EB63D1E3-8321-4343-8A0D-1713484AB5EA}" type="sibTrans" cxnId="{500FDDED-7D8E-4C19-A87C-1F335368D473}">
      <dgm:prSet/>
      <dgm:spPr/>
      <dgm:t>
        <a:bodyPr/>
        <a:lstStyle/>
        <a:p>
          <a:endParaRPr lang="ru-RU"/>
        </a:p>
      </dgm:t>
    </dgm:pt>
    <dgm:pt modelId="{3D9CDC17-7BA2-4D15-97CA-F92473480CD4}">
      <dgm:prSet/>
      <dgm:spPr/>
      <dgm:t>
        <a:bodyPr/>
        <a:lstStyle/>
        <a:p>
          <a:r>
            <a:rPr lang="ru-RU" dirty="0"/>
            <a:t>имущественные права</a:t>
          </a:r>
        </a:p>
      </dgm:t>
    </dgm:pt>
    <dgm:pt modelId="{DEB4A3F1-548D-4696-B419-4628C6ABA488}" type="parTrans" cxnId="{DEF4894A-DEF1-4E20-99F7-E0EEAB71B86F}">
      <dgm:prSet/>
      <dgm:spPr/>
      <dgm:t>
        <a:bodyPr/>
        <a:lstStyle/>
        <a:p>
          <a:endParaRPr lang="ru-RU"/>
        </a:p>
      </dgm:t>
    </dgm:pt>
    <dgm:pt modelId="{716A603C-2CAE-4507-8F06-8608523F4A6F}" type="sibTrans" cxnId="{DEF4894A-DEF1-4E20-99F7-E0EEAB71B86F}">
      <dgm:prSet/>
      <dgm:spPr/>
      <dgm:t>
        <a:bodyPr/>
        <a:lstStyle/>
        <a:p>
          <a:endParaRPr lang="ru-RU"/>
        </a:p>
      </dgm:t>
    </dgm:pt>
    <dgm:pt modelId="{FFBEB48C-C434-4037-938F-83CB44735D36}">
      <dgm:prSet/>
      <dgm:spPr/>
      <dgm:t>
        <a:bodyPr/>
        <a:lstStyle/>
        <a:p>
          <a:r>
            <a:rPr lang="ru-RU" dirty="0"/>
            <a:t>право на защиту</a:t>
          </a:r>
        </a:p>
      </dgm:t>
    </dgm:pt>
    <dgm:pt modelId="{384BBFBD-180E-4E55-9975-DA250D56135A}" type="parTrans" cxnId="{E6B1C556-A646-4C5E-B092-6D8CA3C57435}">
      <dgm:prSet/>
      <dgm:spPr/>
      <dgm:t>
        <a:bodyPr/>
        <a:lstStyle/>
        <a:p>
          <a:endParaRPr lang="ru-RU"/>
        </a:p>
      </dgm:t>
    </dgm:pt>
    <dgm:pt modelId="{AD82692E-BD91-4060-8DF9-B00DCA946C48}" type="sibTrans" cxnId="{E6B1C556-A646-4C5E-B092-6D8CA3C57435}">
      <dgm:prSet/>
      <dgm:spPr/>
      <dgm:t>
        <a:bodyPr/>
        <a:lstStyle/>
        <a:p>
          <a:endParaRPr lang="ru-RU"/>
        </a:p>
      </dgm:t>
    </dgm:pt>
    <dgm:pt modelId="{5B79F8CD-47AB-4D93-AD23-D380975A709D}">
      <dgm:prSet/>
      <dgm:spPr/>
      <dgm:t>
        <a:bodyPr/>
        <a:lstStyle/>
        <a:p>
          <a:r>
            <a:rPr lang="ru-RU" dirty="0"/>
            <a:t>право выражать свое мнение</a:t>
          </a:r>
        </a:p>
      </dgm:t>
    </dgm:pt>
    <dgm:pt modelId="{799929DD-5884-4619-9CF7-9B77DC99C681}" type="parTrans" cxnId="{426028F0-434F-450E-8447-AF44ED079565}">
      <dgm:prSet/>
      <dgm:spPr/>
      <dgm:t>
        <a:bodyPr/>
        <a:lstStyle/>
        <a:p>
          <a:endParaRPr lang="ru-RU"/>
        </a:p>
      </dgm:t>
    </dgm:pt>
    <dgm:pt modelId="{6B011CF0-C1FA-4BC3-8A78-A948706E8FB3}" type="sibTrans" cxnId="{426028F0-434F-450E-8447-AF44ED079565}">
      <dgm:prSet/>
      <dgm:spPr/>
      <dgm:t>
        <a:bodyPr/>
        <a:lstStyle/>
        <a:p>
          <a:endParaRPr lang="ru-RU"/>
        </a:p>
      </dgm:t>
    </dgm:pt>
    <dgm:pt modelId="{63E6A2FA-679C-43F9-88CD-04E1C73BCDD9}">
      <dgm:prSet/>
      <dgm:spPr/>
      <dgm:t>
        <a:bodyPr/>
        <a:lstStyle/>
        <a:p>
          <a:r>
            <a:rPr lang="ru-RU" dirty="0"/>
            <a:t>право на имя, отчество и фамилию</a:t>
          </a:r>
        </a:p>
      </dgm:t>
    </dgm:pt>
    <dgm:pt modelId="{30768AAD-953C-448F-A059-D0AC04480E13}" type="parTrans" cxnId="{91E5E6E2-D899-4324-9FC9-BFFAE0033DEC}">
      <dgm:prSet/>
      <dgm:spPr/>
      <dgm:t>
        <a:bodyPr/>
        <a:lstStyle/>
        <a:p>
          <a:endParaRPr lang="ru-RU"/>
        </a:p>
      </dgm:t>
    </dgm:pt>
    <dgm:pt modelId="{425E2FEF-4FE0-447D-86D9-0C0D8305FCAC}" type="sibTrans" cxnId="{91E5E6E2-D899-4324-9FC9-BFFAE0033DEC}">
      <dgm:prSet/>
      <dgm:spPr/>
      <dgm:t>
        <a:bodyPr/>
        <a:lstStyle/>
        <a:p>
          <a:endParaRPr lang="ru-RU"/>
        </a:p>
      </dgm:t>
    </dgm:pt>
    <dgm:pt modelId="{7CD2BA4F-1AF1-4D3D-A930-1D131D16E895}">
      <dgm:prSet phldrT="[Текст]"/>
      <dgm:spPr/>
      <dgm:t>
        <a:bodyPr/>
        <a:lstStyle/>
        <a:p>
          <a:r>
            <a:rPr lang="ru-RU" dirty="0"/>
            <a:t>Личные неимущественные права</a:t>
          </a:r>
        </a:p>
      </dgm:t>
    </dgm:pt>
    <dgm:pt modelId="{C74D34EB-7186-4B48-AF3B-D95F8B3BF935}" type="parTrans" cxnId="{BBF3E3AE-9725-450E-8661-ED3847096658}">
      <dgm:prSet/>
      <dgm:spPr/>
      <dgm:t>
        <a:bodyPr/>
        <a:lstStyle/>
        <a:p>
          <a:endParaRPr lang="ru-RU"/>
        </a:p>
      </dgm:t>
    </dgm:pt>
    <dgm:pt modelId="{E1D398F6-467F-41BD-977F-037BADD08AA6}" type="sibTrans" cxnId="{BBF3E3AE-9725-450E-8661-ED3847096658}">
      <dgm:prSet/>
      <dgm:spPr/>
      <dgm:t>
        <a:bodyPr/>
        <a:lstStyle/>
        <a:p>
          <a:endParaRPr lang="ru-RU"/>
        </a:p>
      </dgm:t>
    </dgm:pt>
    <dgm:pt modelId="{816EC735-7074-4FA1-895B-31CE42289926}">
      <dgm:prSet/>
      <dgm:spPr/>
      <dgm:t>
        <a:bodyPr/>
        <a:lstStyle/>
        <a:p>
          <a:r>
            <a:rPr lang="ru-RU" dirty="0"/>
            <a:t>право на получение содержания (алиментов)</a:t>
          </a:r>
        </a:p>
      </dgm:t>
    </dgm:pt>
    <dgm:pt modelId="{B5C75C23-287A-48A2-877F-35624266E55C}" type="parTrans" cxnId="{19020134-7FC5-4CF9-A494-81AA2C5EFE53}">
      <dgm:prSet/>
      <dgm:spPr/>
      <dgm:t>
        <a:bodyPr/>
        <a:lstStyle/>
        <a:p>
          <a:endParaRPr lang="ru-RU"/>
        </a:p>
      </dgm:t>
    </dgm:pt>
    <dgm:pt modelId="{671B2194-0BD8-4E92-B7DA-BDADA7E7FEE3}" type="sibTrans" cxnId="{19020134-7FC5-4CF9-A494-81AA2C5EFE53}">
      <dgm:prSet/>
      <dgm:spPr/>
      <dgm:t>
        <a:bodyPr/>
        <a:lstStyle/>
        <a:p>
          <a:endParaRPr lang="ru-RU"/>
        </a:p>
      </dgm:t>
    </dgm:pt>
    <dgm:pt modelId="{B65194DA-69D6-433C-9DB7-96D3890D887C}">
      <dgm:prSet/>
      <dgm:spPr/>
      <dgm:t>
        <a:bodyPr/>
        <a:lstStyle/>
        <a:p>
          <a:r>
            <a:rPr lang="ru-RU" dirty="0"/>
            <a:t>право распоряжаться своими доходами</a:t>
          </a:r>
        </a:p>
      </dgm:t>
    </dgm:pt>
    <dgm:pt modelId="{F8AF7395-9880-40ED-923E-BAEFEC801EAB}" type="parTrans" cxnId="{15D2213A-2BB2-4446-A2EF-BE990A0A8F07}">
      <dgm:prSet/>
      <dgm:spPr/>
      <dgm:t>
        <a:bodyPr/>
        <a:lstStyle/>
        <a:p>
          <a:endParaRPr lang="ru-RU"/>
        </a:p>
      </dgm:t>
    </dgm:pt>
    <dgm:pt modelId="{228855E2-CBA4-4733-B696-5EC0FE0D961D}" type="sibTrans" cxnId="{15D2213A-2BB2-4446-A2EF-BE990A0A8F07}">
      <dgm:prSet/>
      <dgm:spPr/>
      <dgm:t>
        <a:bodyPr/>
        <a:lstStyle/>
        <a:p>
          <a:endParaRPr lang="ru-RU"/>
        </a:p>
      </dgm:t>
    </dgm:pt>
    <dgm:pt modelId="{1755695B-907C-49B6-AC3F-2A64DBF72F76}">
      <dgm:prSet/>
      <dgm:spPr/>
      <dgm:t>
        <a:bodyPr/>
        <a:lstStyle/>
        <a:p>
          <a:r>
            <a:rPr lang="ru-RU"/>
            <a:t>право </a:t>
          </a:r>
          <a:r>
            <a:rPr lang="ru-RU" dirty="0"/>
            <a:t>собственности на принадлежащее ему имущество и право распоряжения этим имуществом</a:t>
          </a:r>
        </a:p>
      </dgm:t>
    </dgm:pt>
    <dgm:pt modelId="{DB30282F-41B7-4266-BE71-64930971380A}" type="parTrans" cxnId="{006BC0BC-E495-4F76-A20B-E3934ECF0B30}">
      <dgm:prSet/>
      <dgm:spPr/>
      <dgm:t>
        <a:bodyPr/>
        <a:lstStyle/>
        <a:p>
          <a:endParaRPr lang="ru-RU"/>
        </a:p>
      </dgm:t>
    </dgm:pt>
    <dgm:pt modelId="{CBEC681D-78ED-4749-8317-C78465E5849D}" type="sibTrans" cxnId="{006BC0BC-E495-4F76-A20B-E3934ECF0B30}">
      <dgm:prSet/>
      <dgm:spPr/>
      <dgm:t>
        <a:bodyPr/>
        <a:lstStyle/>
        <a:p>
          <a:endParaRPr lang="ru-RU"/>
        </a:p>
      </dgm:t>
    </dgm:pt>
    <dgm:pt modelId="{B1818C7F-A43C-48E9-A88E-0DEFA9BB3237}" type="pres">
      <dgm:prSet presAssocID="{20EB1992-DAD5-4778-A14F-015516CC6183}" presName="vert0" presStyleCnt="0">
        <dgm:presLayoutVars>
          <dgm:dir/>
          <dgm:animOne val="branch"/>
          <dgm:animLvl val="lvl"/>
        </dgm:presLayoutVars>
      </dgm:prSet>
      <dgm:spPr/>
    </dgm:pt>
    <dgm:pt modelId="{7DC69B2B-40B1-4086-9312-8BCD8F777171}" type="pres">
      <dgm:prSet presAssocID="{7CD2BA4F-1AF1-4D3D-A930-1D131D16E895}" presName="thickLine" presStyleLbl="alignNode1" presStyleIdx="0" presStyleCnt="2"/>
      <dgm:spPr/>
    </dgm:pt>
    <dgm:pt modelId="{C30405B5-761E-443B-944D-2D8A1F28621D}" type="pres">
      <dgm:prSet presAssocID="{7CD2BA4F-1AF1-4D3D-A930-1D131D16E895}" presName="horz1" presStyleCnt="0"/>
      <dgm:spPr/>
    </dgm:pt>
    <dgm:pt modelId="{9A20238E-3FD3-4B75-8267-76F29F050719}" type="pres">
      <dgm:prSet presAssocID="{7CD2BA4F-1AF1-4D3D-A930-1D131D16E895}" presName="tx1" presStyleLbl="revTx" presStyleIdx="0" presStyleCnt="10"/>
      <dgm:spPr/>
    </dgm:pt>
    <dgm:pt modelId="{1989FCF4-A7DE-41E4-ADAC-E20A44697B34}" type="pres">
      <dgm:prSet presAssocID="{7CD2BA4F-1AF1-4D3D-A930-1D131D16E895}" presName="vert1" presStyleCnt="0"/>
      <dgm:spPr/>
    </dgm:pt>
    <dgm:pt modelId="{36846221-37AD-47A7-B6A7-0449D874D3DE}" type="pres">
      <dgm:prSet presAssocID="{2EDF552A-84B0-426B-9385-F283E0459C58}" presName="vertSpace2a" presStyleCnt="0"/>
      <dgm:spPr/>
    </dgm:pt>
    <dgm:pt modelId="{D27B8345-135F-4065-8A61-31AD0CC47E08}" type="pres">
      <dgm:prSet presAssocID="{2EDF552A-84B0-426B-9385-F283E0459C58}" presName="horz2" presStyleCnt="0"/>
      <dgm:spPr/>
    </dgm:pt>
    <dgm:pt modelId="{E85C8FA7-90F8-4F16-94CF-26FB16D42A9A}" type="pres">
      <dgm:prSet presAssocID="{2EDF552A-84B0-426B-9385-F283E0459C58}" presName="horzSpace2" presStyleCnt="0"/>
      <dgm:spPr/>
    </dgm:pt>
    <dgm:pt modelId="{A09D5C4D-11F7-441C-95D9-04791753934C}" type="pres">
      <dgm:prSet presAssocID="{2EDF552A-84B0-426B-9385-F283E0459C58}" presName="tx2" presStyleLbl="revTx" presStyleIdx="1" presStyleCnt="10"/>
      <dgm:spPr/>
    </dgm:pt>
    <dgm:pt modelId="{FC1DF98E-E338-40B5-9414-9EDEA3F9FDD0}" type="pres">
      <dgm:prSet presAssocID="{2EDF552A-84B0-426B-9385-F283E0459C58}" presName="vert2" presStyleCnt="0"/>
      <dgm:spPr/>
    </dgm:pt>
    <dgm:pt modelId="{71CAB0EC-D7CE-4791-8728-F6C0C934027B}" type="pres">
      <dgm:prSet presAssocID="{2EDF552A-84B0-426B-9385-F283E0459C58}" presName="thinLine2b" presStyleLbl="callout" presStyleIdx="0" presStyleCnt="8"/>
      <dgm:spPr/>
    </dgm:pt>
    <dgm:pt modelId="{9A14B62B-10EB-4C44-862C-1C76A444C6AE}" type="pres">
      <dgm:prSet presAssocID="{2EDF552A-84B0-426B-9385-F283E0459C58}" presName="vertSpace2b" presStyleCnt="0"/>
      <dgm:spPr/>
    </dgm:pt>
    <dgm:pt modelId="{3BB7BFAC-918B-4CF1-8808-DA92782192C2}" type="pres">
      <dgm:prSet presAssocID="{99FC0DF7-FA2C-448D-8C60-E7A208D831FA}" presName="horz2" presStyleCnt="0"/>
      <dgm:spPr/>
    </dgm:pt>
    <dgm:pt modelId="{5EF62AD1-020C-4364-9C3C-833476FDEB87}" type="pres">
      <dgm:prSet presAssocID="{99FC0DF7-FA2C-448D-8C60-E7A208D831FA}" presName="horzSpace2" presStyleCnt="0"/>
      <dgm:spPr/>
    </dgm:pt>
    <dgm:pt modelId="{7C4F684A-2CCF-4F61-8F35-F5DEDFF273AE}" type="pres">
      <dgm:prSet presAssocID="{99FC0DF7-FA2C-448D-8C60-E7A208D831FA}" presName="tx2" presStyleLbl="revTx" presStyleIdx="2" presStyleCnt="10"/>
      <dgm:spPr/>
    </dgm:pt>
    <dgm:pt modelId="{09DBADD3-5981-422B-AD7A-2B772C35E67C}" type="pres">
      <dgm:prSet presAssocID="{99FC0DF7-FA2C-448D-8C60-E7A208D831FA}" presName="vert2" presStyleCnt="0"/>
      <dgm:spPr/>
    </dgm:pt>
    <dgm:pt modelId="{7F7E0947-35E2-414E-A5A6-7BD2F6D74956}" type="pres">
      <dgm:prSet presAssocID="{99FC0DF7-FA2C-448D-8C60-E7A208D831FA}" presName="thinLine2b" presStyleLbl="callout" presStyleIdx="1" presStyleCnt="8"/>
      <dgm:spPr/>
    </dgm:pt>
    <dgm:pt modelId="{54E65636-1063-41E1-BFBF-3228EFC9EB46}" type="pres">
      <dgm:prSet presAssocID="{99FC0DF7-FA2C-448D-8C60-E7A208D831FA}" presName="vertSpace2b" presStyleCnt="0"/>
      <dgm:spPr/>
    </dgm:pt>
    <dgm:pt modelId="{F3F87377-A85D-4788-A30E-C2AE49E980E0}" type="pres">
      <dgm:prSet presAssocID="{FFBEB48C-C434-4037-938F-83CB44735D36}" presName="horz2" presStyleCnt="0"/>
      <dgm:spPr/>
    </dgm:pt>
    <dgm:pt modelId="{FB8F8814-602C-47A2-9B84-E82275D359FD}" type="pres">
      <dgm:prSet presAssocID="{FFBEB48C-C434-4037-938F-83CB44735D36}" presName="horzSpace2" presStyleCnt="0"/>
      <dgm:spPr/>
    </dgm:pt>
    <dgm:pt modelId="{0CD3C06E-C937-4469-A41C-26E243DF5A91}" type="pres">
      <dgm:prSet presAssocID="{FFBEB48C-C434-4037-938F-83CB44735D36}" presName="tx2" presStyleLbl="revTx" presStyleIdx="3" presStyleCnt="10"/>
      <dgm:spPr/>
    </dgm:pt>
    <dgm:pt modelId="{BC5385AD-0A3C-487A-A6E2-662708A2B590}" type="pres">
      <dgm:prSet presAssocID="{FFBEB48C-C434-4037-938F-83CB44735D36}" presName="vert2" presStyleCnt="0"/>
      <dgm:spPr/>
    </dgm:pt>
    <dgm:pt modelId="{A9651051-7C9C-4C2C-AD40-2A312F7C710F}" type="pres">
      <dgm:prSet presAssocID="{FFBEB48C-C434-4037-938F-83CB44735D36}" presName="thinLine2b" presStyleLbl="callout" presStyleIdx="2" presStyleCnt="8"/>
      <dgm:spPr/>
    </dgm:pt>
    <dgm:pt modelId="{D6736667-764C-4EBD-9E9B-C33BECE68FD8}" type="pres">
      <dgm:prSet presAssocID="{FFBEB48C-C434-4037-938F-83CB44735D36}" presName="vertSpace2b" presStyleCnt="0"/>
      <dgm:spPr/>
    </dgm:pt>
    <dgm:pt modelId="{EA710280-56BC-42EE-9CB7-DEA387EA961C}" type="pres">
      <dgm:prSet presAssocID="{5B79F8CD-47AB-4D93-AD23-D380975A709D}" presName="horz2" presStyleCnt="0"/>
      <dgm:spPr/>
    </dgm:pt>
    <dgm:pt modelId="{9984D2D8-20E1-4642-A886-EE1132C3320C}" type="pres">
      <dgm:prSet presAssocID="{5B79F8CD-47AB-4D93-AD23-D380975A709D}" presName="horzSpace2" presStyleCnt="0"/>
      <dgm:spPr/>
    </dgm:pt>
    <dgm:pt modelId="{B1F64DBD-76B0-466D-9C92-77C076B51ECE}" type="pres">
      <dgm:prSet presAssocID="{5B79F8CD-47AB-4D93-AD23-D380975A709D}" presName="tx2" presStyleLbl="revTx" presStyleIdx="4" presStyleCnt="10"/>
      <dgm:spPr/>
    </dgm:pt>
    <dgm:pt modelId="{46A48AA7-99CF-4CA3-AB25-7CAF3C3A46C4}" type="pres">
      <dgm:prSet presAssocID="{5B79F8CD-47AB-4D93-AD23-D380975A709D}" presName="vert2" presStyleCnt="0"/>
      <dgm:spPr/>
    </dgm:pt>
    <dgm:pt modelId="{09C2A3AB-534F-448D-9825-CEADDD6E1D49}" type="pres">
      <dgm:prSet presAssocID="{5B79F8CD-47AB-4D93-AD23-D380975A709D}" presName="thinLine2b" presStyleLbl="callout" presStyleIdx="3" presStyleCnt="8"/>
      <dgm:spPr/>
    </dgm:pt>
    <dgm:pt modelId="{423F0C27-A23A-4E39-A853-52196FDA212A}" type="pres">
      <dgm:prSet presAssocID="{5B79F8CD-47AB-4D93-AD23-D380975A709D}" presName="vertSpace2b" presStyleCnt="0"/>
      <dgm:spPr/>
    </dgm:pt>
    <dgm:pt modelId="{7A413C66-F5CF-421B-BC63-3A7C2057A455}" type="pres">
      <dgm:prSet presAssocID="{63E6A2FA-679C-43F9-88CD-04E1C73BCDD9}" presName="horz2" presStyleCnt="0"/>
      <dgm:spPr/>
    </dgm:pt>
    <dgm:pt modelId="{42CBE1E5-A863-46D5-A947-AA74EA6313F5}" type="pres">
      <dgm:prSet presAssocID="{63E6A2FA-679C-43F9-88CD-04E1C73BCDD9}" presName="horzSpace2" presStyleCnt="0"/>
      <dgm:spPr/>
    </dgm:pt>
    <dgm:pt modelId="{C0B7DA41-CA6E-4434-914E-EFEB5273841D}" type="pres">
      <dgm:prSet presAssocID="{63E6A2FA-679C-43F9-88CD-04E1C73BCDD9}" presName="tx2" presStyleLbl="revTx" presStyleIdx="5" presStyleCnt="10"/>
      <dgm:spPr/>
    </dgm:pt>
    <dgm:pt modelId="{09CF6CEE-76CA-4E9A-8D75-53B69DDC30E6}" type="pres">
      <dgm:prSet presAssocID="{63E6A2FA-679C-43F9-88CD-04E1C73BCDD9}" presName="vert2" presStyleCnt="0"/>
      <dgm:spPr/>
    </dgm:pt>
    <dgm:pt modelId="{9A24C7A7-E93C-4C12-B18A-E7D9400A81F9}" type="pres">
      <dgm:prSet presAssocID="{63E6A2FA-679C-43F9-88CD-04E1C73BCDD9}" presName="thinLine2b" presStyleLbl="callout" presStyleIdx="4" presStyleCnt="8"/>
      <dgm:spPr/>
    </dgm:pt>
    <dgm:pt modelId="{4F9FFBFD-7103-4465-94C6-AAF4C20CD459}" type="pres">
      <dgm:prSet presAssocID="{63E6A2FA-679C-43F9-88CD-04E1C73BCDD9}" presName="vertSpace2b" presStyleCnt="0"/>
      <dgm:spPr/>
    </dgm:pt>
    <dgm:pt modelId="{B6EA480D-7F45-452F-BE04-8D8C2E13E726}" type="pres">
      <dgm:prSet presAssocID="{3D9CDC17-7BA2-4D15-97CA-F92473480CD4}" presName="thickLine" presStyleLbl="alignNode1" presStyleIdx="1" presStyleCnt="2"/>
      <dgm:spPr/>
    </dgm:pt>
    <dgm:pt modelId="{242AA7D8-F17E-4E7F-83F6-36DC1436FBC2}" type="pres">
      <dgm:prSet presAssocID="{3D9CDC17-7BA2-4D15-97CA-F92473480CD4}" presName="horz1" presStyleCnt="0"/>
      <dgm:spPr/>
    </dgm:pt>
    <dgm:pt modelId="{54D9E43A-091E-40E5-8B77-46C294D39D0A}" type="pres">
      <dgm:prSet presAssocID="{3D9CDC17-7BA2-4D15-97CA-F92473480CD4}" presName="tx1" presStyleLbl="revTx" presStyleIdx="6" presStyleCnt="10"/>
      <dgm:spPr/>
    </dgm:pt>
    <dgm:pt modelId="{6CCA8457-236D-404C-BACC-BE86D8F5BBEB}" type="pres">
      <dgm:prSet presAssocID="{3D9CDC17-7BA2-4D15-97CA-F92473480CD4}" presName="vert1" presStyleCnt="0"/>
      <dgm:spPr/>
    </dgm:pt>
    <dgm:pt modelId="{8D4C9C2A-0F52-4810-9FAE-C0FB13878E21}" type="pres">
      <dgm:prSet presAssocID="{816EC735-7074-4FA1-895B-31CE42289926}" presName="vertSpace2a" presStyleCnt="0"/>
      <dgm:spPr/>
    </dgm:pt>
    <dgm:pt modelId="{677913D5-5D26-4D8A-A284-1C55EE58E35F}" type="pres">
      <dgm:prSet presAssocID="{816EC735-7074-4FA1-895B-31CE42289926}" presName="horz2" presStyleCnt="0"/>
      <dgm:spPr/>
    </dgm:pt>
    <dgm:pt modelId="{BA4AE10B-8B1D-4F8F-9E15-F02A00E2DF5A}" type="pres">
      <dgm:prSet presAssocID="{816EC735-7074-4FA1-895B-31CE42289926}" presName="horzSpace2" presStyleCnt="0"/>
      <dgm:spPr/>
    </dgm:pt>
    <dgm:pt modelId="{C1A4D0EC-C785-4392-AA1A-C2F40B58DF25}" type="pres">
      <dgm:prSet presAssocID="{816EC735-7074-4FA1-895B-31CE42289926}" presName="tx2" presStyleLbl="revTx" presStyleIdx="7" presStyleCnt="10"/>
      <dgm:spPr/>
    </dgm:pt>
    <dgm:pt modelId="{DB3F7B00-7E45-4E9C-8AD3-9016684F8DEB}" type="pres">
      <dgm:prSet presAssocID="{816EC735-7074-4FA1-895B-31CE42289926}" presName="vert2" presStyleCnt="0"/>
      <dgm:spPr/>
    </dgm:pt>
    <dgm:pt modelId="{9D24C741-3280-49E3-96D1-8357F229B7A5}" type="pres">
      <dgm:prSet presAssocID="{816EC735-7074-4FA1-895B-31CE42289926}" presName="thinLine2b" presStyleLbl="callout" presStyleIdx="5" presStyleCnt="8"/>
      <dgm:spPr/>
    </dgm:pt>
    <dgm:pt modelId="{3FD1AC4D-A5C3-4CD0-8456-265E04AC4018}" type="pres">
      <dgm:prSet presAssocID="{816EC735-7074-4FA1-895B-31CE42289926}" presName="vertSpace2b" presStyleCnt="0"/>
      <dgm:spPr/>
    </dgm:pt>
    <dgm:pt modelId="{80185611-3382-4884-A743-54D041A49B9C}" type="pres">
      <dgm:prSet presAssocID="{B65194DA-69D6-433C-9DB7-96D3890D887C}" presName="horz2" presStyleCnt="0"/>
      <dgm:spPr/>
    </dgm:pt>
    <dgm:pt modelId="{9C152039-FBD2-4004-8D29-00F148C084F5}" type="pres">
      <dgm:prSet presAssocID="{B65194DA-69D6-433C-9DB7-96D3890D887C}" presName="horzSpace2" presStyleCnt="0"/>
      <dgm:spPr/>
    </dgm:pt>
    <dgm:pt modelId="{5460F49D-C4B9-485D-AA74-515E401C863D}" type="pres">
      <dgm:prSet presAssocID="{B65194DA-69D6-433C-9DB7-96D3890D887C}" presName="tx2" presStyleLbl="revTx" presStyleIdx="8" presStyleCnt="10"/>
      <dgm:spPr/>
    </dgm:pt>
    <dgm:pt modelId="{F222DDCB-77C2-4B01-ADED-61F03B51DF16}" type="pres">
      <dgm:prSet presAssocID="{B65194DA-69D6-433C-9DB7-96D3890D887C}" presName="vert2" presStyleCnt="0"/>
      <dgm:spPr/>
    </dgm:pt>
    <dgm:pt modelId="{61ECC299-AB22-42B1-9529-2BF18DFF6479}" type="pres">
      <dgm:prSet presAssocID="{B65194DA-69D6-433C-9DB7-96D3890D887C}" presName="thinLine2b" presStyleLbl="callout" presStyleIdx="6" presStyleCnt="8"/>
      <dgm:spPr/>
    </dgm:pt>
    <dgm:pt modelId="{A785BCF1-06AB-4A45-AC45-756D73A2D18D}" type="pres">
      <dgm:prSet presAssocID="{B65194DA-69D6-433C-9DB7-96D3890D887C}" presName="vertSpace2b" presStyleCnt="0"/>
      <dgm:spPr/>
    </dgm:pt>
    <dgm:pt modelId="{D6865DCA-2980-4354-9CB3-09FA80642DB3}" type="pres">
      <dgm:prSet presAssocID="{1755695B-907C-49B6-AC3F-2A64DBF72F76}" presName="horz2" presStyleCnt="0"/>
      <dgm:spPr/>
    </dgm:pt>
    <dgm:pt modelId="{39A0158D-F998-48A9-80E6-AEDDDB488AD1}" type="pres">
      <dgm:prSet presAssocID="{1755695B-907C-49B6-AC3F-2A64DBF72F76}" presName="horzSpace2" presStyleCnt="0"/>
      <dgm:spPr/>
    </dgm:pt>
    <dgm:pt modelId="{2D77D703-3FD9-4390-8D91-FB704FDBF517}" type="pres">
      <dgm:prSet presAssocID="{1755695B-907C-49B6-AC3F-2A64DBF72F76}" presName="tx2" presStyleLbl="revTx" presStyleIdx="9" presStyleCnt="10"/>
      <dgm:spPr/>
    </dgm:pt>
    <dgm:pt modelId="{AD0C46ED-C78C-4D0D-84AA-18A7BFDCFDBA}" type="pres">
      <dgm:prSet presAssocID="{1755695B-907C-49B6-AC3F-2A64DBF72F76}" presName="vert2" presStyleCnt="0"/>
      <dgm:spPr/>
    </dgm:pt>
    <dgm:pt modelId="{9014B067-213A-4270-A89A-DCAA962E5240}" type="pres">
      <dgm:prSet presAssocID="{1755695B-907C-49B6-AC3F-2A64DBF72F76}" presName="thinLine2b" presStyleLbl="callout" presStyleIdx="7" presStyleCnt="8"/>
      <dgm:spPr/>
    </dgm:pt>
    <dgm:pt modelId="{8D588CC1-619D-453C-A637-8FDD9BB2D655}" type="pres">
      <dgm:prSet presAssocID="{1755695B-907C-49B6-AC3F-2A64DBF72F76}" presName="vertSpace2b" presStyleCnt="0"/>
      <dgm:spPr/>
    </dgm:pt>
  </dgm:ptLst>
  <dgm:cxnLst>
    <dgm:cxn modelId="{2B639408-8A6D-4E9D-AE67-CCA3F1F1C861}" srcId="{7CD2BA4F-1AF1-4D3D-A930-1D131D16E895}" destId="{2EDF552A-84B0-426B-9385-F283E0459C58}" srcOrd="0" destOrd="0" parTransId="{CA710805-F88B-4175-B5F9-0030E8C7FEDA}" sibTransId="{BA0A1BE0-D7F5-4398-8551-1D095F1B5060}"/>
    <dgm:cxn modelId="{8037FD08-8C28-4B29-B027-F53797B50620}" type="presOf" srcId="{3D9CDC17-7BA2-4D15-97CA-F92473480CD4}" destId="{54D9E43A-091E-40E5-8B77-46C294D39D0A}" srcOrd="0" destOrd="0" presId="urn:microsoft.com/office/officeart/2008/layout/LinedList"/>
    <dgm:cxn modelId="{4A9E2418-AB01-4738-B1B0-559C9BC5A088}" type="presOf" srcId="{99FC0DF7-FA2C-448D-8C60-E7A208D831FA}" destId="{7C4F684A-2CCF-4F61-8F35-F5DEDFF273AE}" srcOrd="0" destOrd="0" presId="urn:microsoft.com/office/officeart/2008/layout/LinedList"/>
    <dgm:cxn modelId="{1809A423-8E0C-4787-94D4-E51DC548507D}" type="presOf" srcId="{1755695B-907C-49B6-AC3F-2A64DBF72F76}" destId="{2D77D703-3FD9-4390-8D91-FB704FDBF517}" srcOrd="0" destOrd="0" presId="urn:microsoft.com/office/officeart/2008/layout/LinedList"/>
    <dgm:cxn modelId="{C61AF92E-F56D-4962-B828-D404CA4A5720}" type="presOf" srcId="{FFBEB48C-C434-4037-938F-83CB44735D36}" destId="{0CD3C06E-C937-4469-A41C-26E243DF5A91}" srcOrd="0" destOrd="0" presId="urn:microsoft.com/office/officeart/2008/layout/LinedList"/>
    <dgm:cxn modelId="{19020134-7FC5-4CF9-A494-81AA2C5EFE53}" srcId="{3D9CDC17-7BA2-4D15-97CA-F92473480CD4}" destId="{816EC735-7074-4FA1-895B-31CE42289926}" srcOrd="0" destOrd="0" parTransId="{B5C75C23-287A-48A2-877F-35624266E55C}" sibTransId="{671B2194-0BD8-4E92-B7DA-BDADA7E7FEE3}"/>
    <dgm:cxn modelId="{15D2213A-2BB2-4446-A2EF-BE990A0A8F07}" srcId="{3D9CDC17-7BA2-4D15-97CA-F92473480CD4}" destId="{B65194DA-69D6-433C-9DB7-96D3890D887C}" srcOrd="1" destOrd="0" parTransId="{F8AF7395-9880-40ED-923E-BAEFEC801EAB}" sibTransId="{228855E2-CBA4-4733-B696-5EC0FE0D961D}"/>
    <dgm:cxn modelId="{7F583762-AB05-4ECB-9FEE-2B99CC23BB53}" type="presOf" srcId="{2EDF552A-84B0-426B-9385-F283E0459C58}" destId="{A09D5C4D-11F7-441C-95D9-04791753934C}" srcOrd="0" destOrd="0" presId="urn:microsoft.com/office/officeart/2008/layout/LinedList"/>
    <dgm:cxn modelId="{DEF4894A-DEF1-4E20-99F7-E0EEAB71B86F}" srcId="{20EB1992-DAD5-4778-A14F-015516CC6183}" destId="{3D9CDC17-7BA2-4D15-97CA-F92473480CD4}" srcOrd="1" destOrd="0" parTransId="{DEB4A3F1-548D-4696-B419-4628C6ABA488}" sibTransId="{716A603C-2CAE-4507-8F06-8608523F4A6F}"/>
    <dgm:cxn modelId="{DC07F24A-69F4-4A93-A2DD-AD30FE2D4752}" type="presOf" srcId="{20EB1992-DAD5-4778-A14F-015516CC6183}" destId="{B1818C7F-A43C-48E9-A88E-0DEFA9BB3237}" srcOrd="0" destOrd="0" presId="urn:microsoft.com/office/officeart/2008/layout/LinedList"/>
    <dgm:cxn modelId="{DA38D951-5057-48B0-B9E2-475A0ED71FD9}" type="presOf" srcId="{816EC735-7074-4FA1-895B-31CE42289926}" destId="{C1A4D0EC-C785-4392-AA1A-C2F40B58DF25}" srcOrd="0" destOrd="0" presId="urn:microsoft.com/office/officeart/2008/layout/LinedList"/>
    <dgm:cxn modelId="{E6B1C556-A646-4C5E-B092-6D8CA3C57435}" srcId="{7CD2BA4F-1AF1-4D3D-A930-1D131D16E895}" destId="{FFBEB48C-C434-4037-938F-83CB44735D36}" srcOrd="2" destOrd="0" parTransId="{384BBFBD-180E-4E55-9975-DA250D56135A}" sibTransId="{AD82692E-BD91-4060-8DF9-B00DCA946C48}"/>
    <dgm:cxn modelId="{65877581-65DA-4F61-8C78-F3AFFCFBA78F}" type="presOf" srcId="{7CD2BA4F-1AF1-4D3D-A930-1D131D16E895}" destId="{9A20238E-3FD3-4B75-8267-76F29F050719}" srcOrd="0" destOrd="0" presId="urn:microsoft.com/office/officeart/2008/layout/LinedList"/>
    <dgm:cxn modelId="{77E0048E-B1E9-4FAC-A03A-E8F76187B224}" type="presOf" srcId="{5B79F8CD-47AB-4D93-AD23-D380975A709D}" destId="{B1F64DBD-76B0-466D-9C92-77C076B51ECE}" srcOrd="0" destOrd="0" presId="urn:microsoft.com/office/officeart/2008/layout/LinedList"/>
    <dgm:cxn modelId="{BBF3E3AE-9725-450E-8661-ED3847096658}" srcId="{20EB1992-DAD5-4778-A14F-015516CC6183}" destId="{7CD2BA4F-1AF1-4D3D-A930-1D131D16E895}" srcOrd="0" destOrd="0" parTransId="{C74D34EB-7186-4B48-AF3B-D95F8B3BF935}" sibTransId="{E1D398F6-467F-41BD-977F-037BADD08AA6}"/>
    <dgm:cxn modelId="{006BC0BC-E495-4F76-A20B-E3934ECF0B30}" srcId="{3D9CDC17-7BA2-4D15-97CA-F92473480CD4}" destId="{1755695B-907C-49B6-AC3F-2A64DBF72F76}" srcOrd="2" destOrd="0" parTransId="{DB30282F-41B7-4266-BE71-64930971380A}" sibTransId="{CBEC681D-78ED-4749-8317-C78465E5849D}"/>
    <dgm:cxn modelId="{371831CE-E5D1-436A-940F-1D9D8E6D8D47}" type="presOf" srcId="{63E6A2FA-679C-43F9-88CD-04E1C73BCDD9}" destId="{C0B7DA41-CA6E-4434-914E-EFEB5273841D}" srcOrd="0" destOrd="0" presId="urn:microsoft.com/office/officeart/2008/layout/LinedList"/>
    <dgm:cxn modelId="{91E5E6E2-D899-4324-9FC9-BFFAE0033DEC}" srcId="{7CD2BA4F-1AF1-4D3D-A930-1D131D16E895}" destId="{63E6A2FA-679C-43F9-88CD-04E1C73BCDD9}" srcOrd="4" destOrd="0" parTransId="{30768AAD-953C-448F-A059-D0AC04480E13}" sibTransId="{425E2FEF-4FE0-447D-86D9-0C0D8305FCAC}"/>
    <dgm:cxn modelId="{1B382CED-85D7-4A87-9302-7195D1A9BF74}" type="presOf" srcId="{B65194DA-69D6-433C-9DB7-96D3890D887C}" destId="{5460F49D-C4B9-485D-AA74-515E401C863D}" srcOrd="0" destOrd="0" presId="urn:microsoft.com/office/officeart/2008/layout/LinedList"/>
    <dgm:cxn modelId="{500FDDED-7D8E-4C19-A87C-1F335368D473}" srcId="{7CD2BA4F-1AF1-4D3D-A930-1D131D16E895}" destId="{99FC0DF7-FA2C-448D-8C60-E7A208D831FA}" srcOrd="1" destOrd="0" parTransId="{DD98EDC1-39EB-4438-98CC-6E25DC853BF3}" sibTransId="{EB63D1E3-8321-4343-8A0D-1713484AB5EA}"/>
    <dgm:cxn modelId="{426028F0-434F-450E-8447-AF44ED079565}" srcId="{7CD2BA4F-1AF1-4D3D-A930-1D131D16E895}" destId="{5B79F8CD-47AB-4D93-AD23-D380975A709D}" srcOrd="3" destOrd="0" parTransId="{799929DD-5884-4619-9CF7-9B77DC99C681}" sibTransId="{6B011CF0-C1FA-4BC3-8A78-A948706E8FB3}"/>
    <dgm:cxn modelId="{944F399C-AC5E-4E4D-ACAB-B0D14F026B2D}" type="presParOf" srcId="{B1818C7F-A43C-48E9-A88E-0DEFA9BB3237}" destId="{7DC69B2B-40B1-4086-9312-8BCD8F777171}" srcOrd="0" destOrd="0" presId="urn:microsoft.com/office/officeart/2008/layout/LinedList"/>
    <dgm:cxn modelId="{14BF7C16-F867-46A6-B910-9E305C4D8CED}" type="presParOf" srcId="{B1818C7F-A43C-48E9-A88E-0DEFA9BB3237}" destId="{C30405B5-761E-443B-944D-2D8A1F28621D}" srcOrd="1" destOrd="0" presId="urn:microsoft.com/office/officeart/2008/layout/LinedList"/>
    <dgm:cxn modelId="{3493FD37-161B-4266-B641-885ED3342C35}" type="presParOf" srcId="{C30405B5-761E-443B-944D-2D8A1F28621D}" destId="{9A20238E-3FD3-4B75-8267-76F29F050719}" srcOrd="0" destOrd="0" presId="urn:microsoft.com/office/officeart/2008/layout/LinedList"/>
    <dgm:cxn modelId="{618F0835-FAFC-4521-A87D-6C5AD8563A5A}" type="presParOf" srcId="{C30405B5-761E-443B-944D-2D8A1F28621D}" destId="{1989FCF4-A7DE-41E4-ADAC-E20A44697B34}" srcOrd="1" destOrd="0" presId="urn:microsoft.com/office/officeart/2008/layout/LinedList"/>
    <dgm:cxn modelId="{007D3691-C841-4347-AEC4-0EFEDB5DDD03}" type="presParOf" srcId="{1989FCF4-A7DE-41E4-ADAC-E20A44697B34}" destId="{36846221-37AD-47A7-B6A7-0449D874D3DE}" srcOrd="0" destOrd="0" presId="urn:microsoft.com/office/officeart/2008/layout/LinedList"/>
    <dgm:cxn modelId="{1B5C1F60-054C-4AD6-ABA0-E1BC9CF4E8C7}" type="presParOf" srcId="{1989FCF4-A7DE-41E4-ADAC-E20A44697B34}" destId="{D27B8345-135F-4065-8A61-31AD0CC47E08}" srcOrd="1" destOrd="0" presId="urn:microsoft.com/office/officeart/2008/layout/LinedList"/>
    <dgm:cxn modelId="{5D176BCF-64C0-48A1-B822-7F9DBD2E3142}" type="presParOf" srcId="{D27B8345-135F-4065-8A61-31AD0CC47E08}" destId="{E85C8FA7-90F8-4F16-94CF-26FB16D42A9A}" srcOrd="0" destOrd="0" presId="urn:microsoft.com/office/officeart/2008/layout/LinedList"/>
    <dgm:cxn modelId="{9DB2D91F-8A5F-4F80-8296-143F8B7C116F}" type="presParOf" srcId="{D27B8345-135F-4065-8A61-31AD0CC47E08}" destId="{A09D5C4D-11F7-441C-95D9-04791753934C}" srcOrd="1" destOrd="0" presId="urn:microsoft.com/office/officeart/2008/layout/LinedList"/>
    <dgm:cxn modelId="{6AFC06E2-D4AA-4960-8C84-46D05F51C356}" type="presParOf" srcId="{D27B8345-135F-4065-8A61-31AD0CC47E08}" destId="{FC1DF98E-E338-40B5-9414-9EDEA3F9FDD0}" srcOrd="2" destOrd="0" presId="urn:microsoft.com/office/officeart/2008/layout/LinedList"/>
    <dgm:cxn modelId="{B2B7FEDE-F524-4B8A-9506-5654AC6C4C69}" type="presParOf" srcId="{1989FCF4-A7DE-41E4-ADAC-E20A44697B34}" destId="{71CAB0EC-D7CE-4791-8728-F6C0C934027B}" srcOrd="2" destOrd="0" presId="urn:microsoft.com/office/officeart/2008/layout/LinedList"/>
    <dgm:cxn modelId="{611B745B-B87B-43F9-A057-131C8CDA001F}" type="presParOf" srcId="{1989FCF4-A7DE-41E4-ADAC-E20A44697B34}" destId="{9A14B62B-10EB-4C44-862C-1C76A444C6AE}" srcOrd="3" destOrd="0" presId="urn:microsoft.com/office/officeart/2008/layout/LinedList"/>
    <dgm:cxn modelId="{12A7021B-34E8-47D7-8486-0C3E74E56A20}" type="presParOf" srcId="{1989FCF4-A7DE-41E4-ADAC-E20A44697B34}" destId="{3BB7BFAC-918B-4CF1-8808-DA92782192C2}" srcOrd="4" destOrd="0" presId="urn:microsoft.com/office/officeart/2008/layout/LinedList"/>
    <dgm:cxn modelId="{21838BFD-7914-4751-8357-43CA547F89D1}" type="presParOf" srcId="{3BB7BFAC-918B-4CF1-8808-DA92782192C2}" destId="{5EF62AD1-020C-4364-9C3C-833476FDEB87}" srcOrd="0" destOrd="0" presId="urn:microsoft.com/office/officeart/2008/layout/LinedList"/>
    <dgm:cxn modelId="{555143B9-3027-4B85-A840-CFDBD6936635}" type="presParOf" srcId="{3BB7BFAC-918B-4CF1-8808-DA92782192C2}" destId="{7C4F684A-2CCF-4F61-8F35-F5DEDFF273AE}" srcOrd="1" destOrd="0" presId="urn:microsoft.com/office/officeart/2008/layout/LinedList"/>
    <dgm:cxn modelId="{360AFE92-7C56-4CE4-8E01-EB41151B5C6B}" type="presParOf" srcId="{3BB7BFAC-918B-4CF1-8808-DA92782192C2}" destId="{09DBADD3-5981-422B-AD7A-2B772C35E67C}" srcOrd="2" destOrd="0" presId="urn:microsoft.com/office/officeart/2008/layout/LinedList"/>
    <dgm:cxn modelId="{6D5556C6-966D-408D-B6B4-71010721C8F9}" type="presParOf" srcId="{1989FCF4-A7DE-41E4-ADAC-E20A44697B34}" destId="{7F7E0947-35E2-414E-A5A6-7BD2F6D74956}" srcOrd="5" destOrd="0" presId="urn:microsoft.com/office/officeart/2008/layout/LinedList"/>
    <dgm:cxn modelId="{CB5C115F-D4C8-4B3F-B7B9-9C3373C10DF8}" type="presParOf" srcId="{1989FCF4-A7DE-41E4-ADAC-E20A44697B34}" destId="{54E65636-1063-41E1-BFBF-3228EFC9EB46}" srcOrd="6" destOrd="0" presId="urn:microsoft.com/office/officeart/2008/layout/LinedList"/>
    <dgm:cxn modelId="{E7AEA305-832A-4C7A-818F-E4B0AD7CED60}" type="presParOf" srcId="{1989FCF4-A7DE-41E4-ADAC-E20A44697B34}" destId="{F3F87377-A85D-4788-A30E-C2AE49E980E0}" srcOrd="7" destOrd="0" presId="urn:microsoft.com/office/officeart/2008/layout/LinedList"/>
    <dgm:cxn modelId="{AE5BF2E0-B320-416E-95D8-7A02D467C0C3}" type="presParOf" srcId="{F3F87377-A85D-4788-A30E-C2AE49E980E0}" destId="{FB8F8814-602C-47A2-9B84-E82275D359FD}" srcOrd="0" destOrd="0" presId="urn:microsoft.com/office/officeart/2008/layout/LinedList"/>
    <dgm:cxn modelId="{37F31ABD-103E-48BB-AD96-60E8495E062E}" type="presParOf" srcId="{F3F87377-A85D-4788-A30E-C2AE49E980E0}" destId="{0CD3C06E-C937-4469-A41C-26E243DF5A91}" srcOrd="1" destOrd="0" presId="urn:microsoft.com/office/officeart/2008/layout/LinedList"/>
    <dgm:cxn modelId="{74E864E7-5485-4BFE-989D-FCAE5387599A}" type="presParOf" srcId="{F3F87377-A85D-4788-A30E-C2AE49E980E0}" destId="{BC5385AD-0A3C-487A-A6E2-662708A2B590}" srcOrd="2" destOrd="0" presId="urn:microsoft.com/office/officeart/2008/layout/LinedList"/>
    <dgm:cxn modelId="{953B843D-E7D1-4CE6-A757-22E213B0BE8B}" type="presParOf" srcId="{1989FCF4-A7DE-41E4-ADAC-E20A44697B34}" destId="{A9651051-7C9C-4C2C-AD40-2A312F7C710F}" srcOrd="8" destOrd="0" presId="urn:microsoft.com/office/officeart/2008/layout/LinedList"/>
    <dgm:cxn modelId="{94BE115D-52D9-4D32-B4C5-067D7A2DE0BE}" type="presParOf" srcId="{1989FCF4-A7DE-41E4-ADAC-E20A44697B34}" destId="{D6736667-764C-4EBD-9E9B-C33BECE68FD8}" srcOrd="9" destOrd="0" presId="urn:microsoft.com/office/officeart/2008/layout/LinedList"/>
    <dgm:cxn modelId="{EDC068DD-95B8-4833-A729-06883C13E9CE}" type="presParOf" srcId="{1989FCF4-A7DE-41E4-ADAC-E20A44697B34}" destId="{EA710280-56BC-42EE-9CB7-DEA387EA961C}" srcOrd="10" destOrd="0" presId="urn:microsoft.com/office/officeart/2008/layout/LinedList"/>
    <dgm:cxn modelId="{F82E6592-C762-4A2C-BD2B-759B27014E6D}" type="presParOf" srcId="{EA710280-56BC-42EE-9CB7-DEA387EA961C}" destId="{9984D2D8-20E1-4642-A886-EE1132C3320C}" srcOrd="0" destOrd="0" presId="urn:microsoft.com/office/officeart/2008/layout/LinedList"/>
    <dgm:cxn modelId="{E7AC23FD-A7EF-4D0C-B273-4E64D3E5831F}" type="presParOf" srcId="{EA710280-56BC-42EE-9CB7-DEA387EA961C}" destId="{B1F64DBD-76B0-466D-9C92-77C076B51ECE}" srcOrd="1" destOrd="0" presId="urn:microsoft.com/office/officeart/2008/layout/LinedList"/>
    <dgm:cxn modelId="{A5480DF9-F246-4F42-A053-DE6313D3BF76}" type="presParOf" srcId="{EA710280-56BC-42EE-9CB7-DEA387EA961C}" destId="{46A48AA7-99CF-4CA3-AB25-7CAF3C3A46C4}" srcOrd="2" destOrd="0" presId="urn:microsoft.com/office/officeart/2008/layout/LinedList"/>
    <dgm:cxn modelId="{FED0650A-4E15-4B8A-86CA-C6B273D83A73}" type="presParOf" srcId="{1989FCF4-A7DE-41E4-ADAC-E20A44697B34}" destId="{09C2A3AB-534F-448D-9825-CEADDD6E1D49}" srcOrd="11" destOrd="0" presId="urn:microsoft.com/office/officeart/2008/layout/LinedList"/>
    <dgm:cxn modelId="{901B393D-C787-43DF-B5CD-A11535BA08D7}" type="presParOf" srcId="{1989FCF4-A7DE-41E4-ADAC-E20A44697B34}" destId="{423F0C27-A23A-4E39-A853-52196FDA212A}" srcOrd="12" destOrd="0" presId="urn:microsoft.com/office/officeart/2008/layout/LinedList"/>
    <dgm:cxn modelId="{8D5AE8FE-8095-4292-AE03-BB51275AFB31}" type="presParOf" srcId="{1989FCF4-A7DE-41E4-ADAC-E20A44697B34}" destId="{7A413C66-F5CF-421B-BC63-3A7C2057A455}" srcOrd="13" destOrd="0" presId="urn:microsoft.com/office/officeart/2008/layout/LinedList"/>
    <dgm:cxn modelId="{BCEEF927-0E22-44C4-B9AC-80C09ABAB1EA}" type="presParOf" srcId="{7A413C66-F5CF-421B-BC63-3A7C2057A455}" destId="{42CBE1E5-A863-46D5-A947-AA74EA6313F5}" srcOrd="0" destOrd="0" presId="urn:microsoft.com/office/officeart/2008/layout/LinedList"/>
    <dgm:cxn modelId="{F1D90F0D-B9BC-4E35-830C-10E39144A018}" type="presParOf" srcId="{7A413C66-F5CF-421B-BC63-3A7C2057A455}" destId="{C0B7DA41-CA6E-4434-914E-EFEB5273841D}" srcOrd="1" destOrd="0" presId="urn:microsoft.com/office/officeart/2008/layout/LinedList"/>
    <dgm:cxn modelId="{D4473E2C-77A7-45D7-A4C4-672A855C2016}" type="presParOf" srcId="{7A413C66-F5CF-421B-BC63-3A7C2057A455}" destId="{09CF6CEE-76CA-4E9A-8D75-53B69DDC30E6}" srcOrd="2" destOrd="0" presId="urn:microsoft.com/office/officeart/2008/layout/LinedList"/>
    <dgm:cxn modelId="{4A764EA7-AA7A-41A0-A251-46C321885C05}" type="presParOf" srcId="{1989FCF4-A7DE-41E4-ADAC-E20A44697B34}" destId="{9A24C7A7-E93C-4C12-B18A-E7D9400A81F9}" srcOrd="14" destOrd="0" presId="urn:microsoft.com/office/officeart/2008/layout/LinedList"/>
    <dgm:cxn modelId="{A88F7C21-16FC-4982-B341-518345D057F3}" type="presParOf" srcId="{1989FCF4-A7DE-41E4-ADAC-E20A44697B34}" destId="{4F9FFBFD-7103-4465-94C6-AAF4C20CD459}" srcOrd="15" destOrd="0" presId="urn:microsoft.com/office/officeart/2008/layout/LinedList"/>
    <dgm:cxn modelId="{869A1A76-6B6F-4511-98DE-1DCA7C9ED183}" type="presParOf" srcId="{B1818C7F-A43C-48E9-A88E-0DEFA9BB3237}" destId="{B6EA480D-7F45-452F-BE04-8D8C2E13E726}" srcOrd="2" destOrd="0" presId="urn:microsoft.com/office/officeart/2008/layout/LinedList"/>
    <dgm:cxn modelId="{938CD6D9-6555-4FFC-BBA9-AAA7FA0E8CBE}" type="presParOf" srcId="{B1818C7F-A43C-48E9-A88E-0DEFA9BB3237}" destId="{242AA7D8-F17E-4E7F-83F6-36DC1436FBC2}" srcOrd="3" destOrd="0" presId="urn:microsoft.com/office/officeart/2008/layout/LinedList"/>
    <dgm:cxn modelId="{6CB4D3ED-203C-49E5-9FE1-6BE9D6BA2596}" type="presParOf" srcId="{242AA7D8-F17E-4E7F-83F6-36DC1436FBC2}" destId="{54D9E43A-091E-40E5-8B77-46C294D39D0A}" srcOrd="0" destOrd="0" presId="urn:microsoft.com/office/officeart/2008/layout/LinedList"/>
    <dgm:cxn modelId="{B6D2C7C4-D0C4-418B-AA27-19A133D585E4}" type="presParOf" srcId="{242AA7D8-F17E-4E7F-83F6-36DC1436FBC2}" destId="{6CCA8457-236D-404C-BACC-BE86D8F5BBEB}" srcOrd="1" destOrd="0" presId="urn:microsoft.com/office/officeart/2008/layout/LinedList"/>
    <dgm:cxn modelId="{860AD494-E0AD-4BE6-AD98-486F538DC808}" type="presParOf" srcId="{6CCA8457-236D-404C-BACC-BE86D8F5BBEB}" destId="{8D4C9C2A-0F52-4810-9FAE-C0FB13878E21}" srcOrd="0" destOrd="0" presId="urn:microsoft.com/office/officeart/2008/layout/LinedList"/>
    <dgm:cxn modelId="{723313B3-B078-49E8-AE00-21F0A3E5A35C}" type="presParOf" srcId="{6CCA8457-236D-404C-BACC-BE86D8F5BBEB}" destId="{677913D5-5D26-4D8A-A284-1C55EE58E35F}" srcOrd="1" destOrd="0" presId="urn:microsoft.com/office/officeart/2008/layout/LinedList"/>
    <dgm:cxn modelId="{09A2F995-34D4-4B55-9F9B-48683E228860}" type="presParOf" srcId="{677913D5-5D26-4D8A-A284-1C55EE58E35F}" destId="{BA4AE10B-8B1D-4F8F-9E15-F02A00E2DF5A}" srcOrd="0" destOrd="0" presId="urn:microsoft.com/office/officeart/2008/layout/LinedList"/>
    <dgm:cxn modelId="{E8E8C57F-ECD1-40CF-BB3A-448B47301672}" type="presParOf" srcId="{677913D5-5D26-4D8A-A284-1C55EE58E35F}" destId="{C1A4D0EC-C785-4392-AA1A-C2F40B58DF25}" srcOrd="1" destOrd="0" presId="urn:microsoft.com/office/officeart/2008/layout/LinedList"/>
    <dgm:cxn modelId="{FB71109E-4D19-4239-8C00-E8310B7609C5}" type="presParOf" srcId="{677913D5-5D26-4D8A-A284-1C55EE58E35F}" destId="{DB3F7B00-7E45-4E9C-8AD3-9016684F8DEB}" srcOrd="2" destOrd="0" presId="urn:microsoft.com/office/officeart/2008/layout/LinedList"/>
    <dgm:cxn modelId="{CD5EE40D-9EC0-4C2F-B506-AC1E34F053E1}" type="presParOf" srcId="{6CCA8457-236D-404C-BACC-BE86D8F5BBEB}" destId="{9D24C741-3280-49E3-96D1-8357F229B7A5}" srcOrd="2" destOrd="0" presId="urn:microsoft.com/office/officeart/2008/layout/LinedList"/>
    <dgm:cxn modelId="{1885A423-CF03-4CF5-AFEC-8292546E6F08}" type="presParOf" srcId="{6CCA8457-236D-404C-BACC-BE86D8F5BBEB}" destId="{3FD1AC4D-A5C3-4CD0-8456-265E04AC4018}" srcOrd="3" destOrd="0" presId="urn:microsoft.com/office/officeart/2008/layout/LinedList"/>
    <dgm:cxn modelId="{7611A96F-F6E3-4332-89EE-6FDE3AF14813}" type="presParOf" srcId="{6CCA8457-236D-404C-BACC-BE86D8F5BBEB}" destId="{80185611-3382-4884-A743-54D041A49B9C}" srcOrd="4" destOrd="0" presId="urn:microsoft.com/office/officeart/2008/layout/LinedList"/>
    <dgm:cxn modelId="{71E45AFA-9CB3-4C18-AB89-454A73FAB6B3}" type="presParOf" srcId="{80185611-3382-4884-A743-54D041A49B9C}" destId="{9C152039-FBD2-4004-8D29-00F148C084F5}" srcOrd="0" destOrd="0" presId="urn:microsoft.com/office/officeart/2008/layout/LinedList"/>
    <dgm:cxn modelId="{C6295A10-D808-41CA-AF50-09BB21C090A1}" type="presParOf" srcId="{80185611-3382-4884-A743-54D041A49B9C}" destId="{5460F49D-C4B9-485D-AA74-515E401C863D}" srcOrd="1" destOrd="0" presId="urn:microsoft.com/office/officeart/2008/layout/LinedList"/>
    <dgm:cxn modelId="{74AFFA1B-6B91-46D1-94EF-A50ABC254984}" type="presParOf" srcId="{80185611-3382-4884-A743-54D041A49B9C}" destId="{F222DDCB-77C2-4B01-ADED-61F03B51DF16}" srcOrd="2" destOrd="0" presId="urn:microsoft.com/office/officeart/2008/layout/LinedList"/>
    <dgm:cxn modelId="{FCF81BFA-3C8B-4FD8-A9C4-203EB002163B}" type="presParOf" srcId="{6CCA8457-236D-404C-BACC-BE86D8F5BBEB}" destId="{61ECC299-AB22-42B1-9529-2BF18DFF6479}" srcOrd="5" destOrd="0" presId="urn:microsoft.com/office/officeart/2008/layout/LinedList"/>
    <dgm:cxn modelId="{052D73A3-34B9-49B5-8D62-6FC5EF494782}" type="presParOf" srcId="{6CCA8457-236D-404C-BACC-BE86D8F5BBEB}" destId="{A785BCF1-06AB-4A45-AC45-756D73A2D18D}" srcOrd="6" destOrd="0" presId="urn:microsoft.com/office/officeart/2008/layout/LinedList"/>
    <dgm:cxn modelId="{B645C1AF-9AE7-4682-8C47-EB05D3BB4F26}" type="presParOf" srcId="{6CCA8457-236D-404C-BACC-BE86D8F5BBEB}" destId="{D6865DCA-2980-4354-9CB3-09FA80642DB3}" srcOrd="7" destOrd="0" presId="urn:microsoft.com/office/officeart/2008/layout/LinedList"/>
    <dgm:cxn modelId="{E90D466F-A3B0-4650-917D-F3F95D27976C}" type="presParOf" srcId="{D6865DCA-2980-4354-9CB3-09FA80642DB3}" destId="{39A0158D-F998-48A9-80E6-AEDDDB488AD1}" srcOrd="0" destOrd="0" presId="urn:microsoft.com/office/officeart/2008/layout/LinedList"/>
    <dgm:cxn modelId="{3A7EB1A8-E0F0-4924-928E-762FE4408362}" type="presParOf" srcId="{D6865DCA-2980-4354-9CB3-09FA80642DB3}" destId="{2D77D703-3FD9-4390-8D91-FB704FDBF517}" srcOrd="1" destOrd="0" presId="urn:microsoft.com/office/officeart/2008/layout/LinedList"/>
    <dgm:cxn modelId="{C5339528-2315-4FD5-8788-904E74DD005E}" type="presParOf" srcId="{D6865DCA-2980-4354-9CB3-09FA80642DB3}" destId="{AD0C46ED-C78C-4D0D-84AA-18A7BFDCFDBA}" srcOrd="2" destOrd="0" presId="urn:microsoft.com/office/officeart/2008/layout/LinedList"/>
    <dgm:cxn modelId="{E7438073-DBC6-4C46-B792-4EA10375E997}" type="presParOf" srcId="{6CCA8457-236D-404C-BACC-BE86D8F5BBEB}" destId="{9014B067-213A-4270-A89A-DCAA962E5240}" srcOrd="8" destOrd="0" presId="urn:microsoft.com/office/officeart/2008/layout/LinedList"/>
    <dgm:cxn modelId="{A4F963E6-0EBC-4BA8-8B48-87F997C0F65D}" type="presParOf" srcId="{6CCA8457-236D-404C-BACC-BE86D8F5BBEB}" destId="{8D588CC1-619D-453C-A637-8FDD9BB2D65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260FD3-9EB7-4BD7-BBF2-8C54F465C9D5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30E1C66-ACB8-45B2-9801-3295980C5DCB}">
      <dgm:prSet phldrT="[Текст]"/>
      <dgm:spPr/>
      <dgm:t>
        <a:bodyPr/>
        <a:lstStyle/>
        <a:p>
          <a:r>
            <a:rPr lang="ru-RU" dirty="0"/>
            <a:t>Алименты между родителями и детьми</a:t>
          </a:r>
        </a:p>
      </dgm:t>
    </dgm:pt>
    <dgm:pt modelId="{53D22444-0C8B-43C8-96D5-928C6EF5F929}" type="parTrans" cxnId="{74A8B3FE-EF62-4F91-AD89-3FE12ACD67F4}">
      <dgm:prSet/>
      <dgm:spPr/>
      <dgm:t>
        <a:bodyPr/>
        <a:lstStyle/>
        <a:p>
          <a:endParaRPr lang="ru-RU"/>
        </a:p>
      </dgm:t>
    </dgm:pt>
    <dgm:pt modelId="{0D267D3E-5038-4E66-B3BA-559A0EF0C979}" type="sibTrans" cxnId="{74A8B3FE-EF62-4F91-AD89-3FE12ACD67F4}">
      <dgm:prSet/>
      <dgm:spPr/>
      <dgm:t>
        <a:bodyPr/>
        <a:lstStyle/>
        <a:p>
          <a:endParaRPr lang="ru-RU"/>
        </a:p>
      </dgm:t>
    </dgm:pt>
    <dgm:pt modelId="{37BCEC66-CBB0-450B-8DDC-9372D0D20B81}">
      <dgm:prSet phldrT="[Текст]"/>
      <dgm:spPr/>
      <dgm:t>
        <a:bodyPr/>
        <a:lstStyle/>
        <a:p>
          <a:r>
            <a:rPr lang="ru-RU" dirty="0"/>
            <a:t>Алименты между супругами и бывшими супругами</a:t>
          </a:r>
        </a:p>
      </dgm:t>
    </dgm:pt>
    <dgm:pt modelId="{8E913B30-927C-4E7D-BAE8-4FD6546B5EAB}" type="parTrans" cxnId="{E7A08AC6-0AE6-4841-89A3-C6E90CE78AC8}">
      <dgm:prSet/>
      <dgm:spPr/>
      <dgm:t>
        <a:bodyPr/>
        <a:lstStyle/>
        <a:p>
          <a:endParaRPr lang="ru-RU"/>
        </a:p>
      </dgm:t>
    </dgm:pt>
    <dgm:pt modelId="{E7DA69FB-5478-4C61-9E52-CC55BBCCF5AC}" type="sibTrans" cxnId="{E7A08AC6-0AE6-4841-89A3-C6E90CE78AC8}">
      <dgm:prSet/>
      <dgm:spPr/>
      <dgm:t>
        <a:bodyPr/>
        <a:lstStyle/>
        <a:p>
          <a:endParaRPr lang="ru-RU"/>
        </a:p>
      </dgm:t>
    </dgm:pt>
    <dgm:pt modelId="{EFE47857-168F-49A3-931F-534E42C90EE6}">
      <dgm:prSet phldrT="[Текст]"/>
      <dgm:spPr/>
      <dgm:t>
        <a:bodyPr/>
        <a:lstStyle/>
        <a:p>
          <a:r>
            <a:rPr lang="ru-RU" dirty="0"/>
            <a:t>Алименты между другими членами семьи</a:t>
          </a:r>
        </a:p>
      </dgm:t>
    </dgm:pt>
    <dgm:pt modelId="{EED2EBED-3037-4FB8-AB02-1B653E1869DA}" type="parTrans" cxnId="{3F813A4B-5312-4A21-B131-CE08D805B011}">
      <dgm:prSet/>
      <dgm:spPr/>
      <dgm:t>
        <a:bodyPr/>
        <a:lstStyle/>
        <a:p>
          <a:endParaRPr lang="ru-RU"/>
        </a:p>
      </dgm:t>
    </dgm:pt>
    <dgm:pt modelId="{B6F61641-0EF2-422B-90DB-1887C776B980}" type="sibTrans" cxnId="{3F813A4B-5312-4A21-B131-CE08D805B011}">
      <dgm:prSet/>
      <dgm:spPr/>
      <dgm:t>
        <a:bodyPr/>
        <a:lstStyle/>
        <a:p>
          <a:endParaRPr lang="ru-RU"/>
        </a:p>
      </dgm:t>
    </dgm:pt>
    <dgm:pt modelId="{155219FB-4580-4ABB-9C21-BB8D9B97D8AF}" type="pres">
      <dgm:prSet presAssocID="{A8260FD3-9EB7-4BD7-BBF2-8C54F465C9D5}" presName="linear" presStyleCnt="0">
        <dgm:presLayoutVars>
          <dgm:animLvl val="lvl"/>
          <dgm:resizeHandles val="exact"/>
        </dgm:presLayoutVars>
      </dgm:prSet>
      <dgm:spPr/>
    </dgm:pt>
    <dgm:pt modelId="{89D0D1E7-72F1-428B-B69A-E7C42A9B6B12}" type="pres">
      <dgm:prSet presAssocID="{B30E1C66-ACB8-45B2-9801-3295980C5DC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5658DAB-63C4-4A79-AFB9-0344E6E25D76}" type="pres">
      <dgm:prSet presAssocID="{0D267D3E-5038-4E66-B3BA-559A0EF0C979}" presName="spacer" presStyleCnt="0"/>
      <dgm:spPr/>
    </dgm:pt>
    <dgm:pt modelId="{2E0B2B8D-31EA-4FAA-A256-1402EDCF6C4E}" type="pres">
      <dgm:prSet presAssocID="{37BCEC66-CBB0-450B-8DDC-9372D0D20B8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F7474F5-5AE3-40AE-8F92-7AA96667A10F}" type="pres">
      <dgm:prSet presAssocID="{E7DA69FB-5478-4C61-9E52-CC55BBCCF5AC}" presName="spacer" presStyleCnt="0"/>
      <dgm:spPr/>
    </dgm:pt>
    <dgm:pt modelId="{4912E3C4-EB0A-4C02-90FA-A29364C77A42}" type="pres">
      <dgm:prSet presAssocID="{EFE47857-168F-49A3-931F-534E42C90EE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61B1A66-DD02-456B-AC14-71A2A541CE2D}" type="presOf" srcId="{EFE47857-168F-49A3-931F-534E42C90EE6}" destId="{4912E3C4-EB0A-4C02-90FA-A29364C77A42}" srcOrd="0" destOrd="0" presId="urn:microsoft.com/office/officeart/2005/8/layout/vList2"/>
    <dgm:cxn modelId="{3F813A4B-5312-4A21-B131-CE08D805B011}" srcId="{A8260FD3-9EB7-4BD7-BBF2-8C54F465C9D5}" destId="{EFE47857-168F-49A3-931F-534E42C90EE6}" srcOrd="2" destOrd="0" parTransId="{EED2EBED-3037-4FB8-AB02-1B653E1869DA}" sibTransId="{B6F61641-0EF2-422B-90DB-1887C776B980}"/>
    <dgm:cxn modelId="{461E3D6D-ABCD-4E4D-81CC-056C04BFB1EC}" type="presOf" srcId="{B30E1C66-ACB8-45B2-9801-3295980C5DCB}" destId="{89D0D1E7-72F1-428B-B69A-E7C42A9B6B12}" srcOrd="0" destOrd="0" presId="urn:microsoft.com/office/officeart/2005/8/layout/vList2"/>
    <dgm:cxn modelId="{7AD74250-EDFA-4C1D-99BC-7CDDAD30900C}" type="presOf" srcId="{A8260FD3-9EB7-4BD7-BBF2-8C54F465C9D5}" destId="{155219FB-4580-4ABB-9C21-BB8D9B97D8AF}" srcOrd="0" destOrd="0" presId="urn:microsoft.com/office/officeart/2005/8/layout/vList2"/>
    <dgm:cxn modelId="{F70D4B90-AF41-4247-9EED-D1E35275F0D9}" type="presOf" srcId="{37BCEC66-CBB0-450B-8DDC-9372D0D20B81}" destId="{2E0B2B8D-31EA-4FAA-A256-1402EDCF6C4E}" srcOrd="0" destOrd="0" presId="urn:microsoft.com/office/officeart/2005/8/layout/vList2"/>
    <dgm:cxn modelId="{E7A08AC6-0AE6-4841-89A3-C6E90CE78AC8}" srcId="{A8260FD3-9EB7-4BD7-BBF2-8C54F465C9D5}" destId="{37BCEC66-CBB0-450B-8DDC-9372D0D20B81}" srcOrd="1" destOrd="0" parTransId="{8E913B30-927C-4E7D-BAE8-4FD6546B5EAB}" sibTransId="{E7DA69FB-5478-4C61-9E52-CC55BBCCF5AC}"/>
    <dgm:cxn modelId="{74A8B3FE-EF62-4F91-AD89-3FE12ACD67F4}" srcId="{A8260FD3-9EB7-4BD7-BBF2-8C54F465C9D5}" destId="{B30E1C66-ACB8-45B2-9801-3295980C5DCB}" srcOrd="0" destOrd="0" parTransId="{53D22444-0C8B-43C8-96D5-928C6EF5F929}" sibTransId="{0D267D3E-5038-4E66-B3BA-559A0EF0C979}"/>
    <dgm:cxn modelId="{D133B845-89ED-429D-93ED-EDC537DA3DB3}" type="presParOf" srcId="{155219FB-4580-4ABB-9C21-BB8D9B97D8AF}" destId="{89D0D1E7-72F1-428B-B69A-E7C42A9B6B12}" srcOrd="0" destOrd="0" presId="urn:microsoft.com/office/officeart/2005/8/layout/vList2"/>
    <dgm:cxn modelId="{5C805A5C-B959-4634-A42A-C5C39CE4D5BC}" type="presParOf" srcId="{155219FB-4580-4ABB-9C21-BB8D9B97D8AF}" destId="{D5658DAB-63C4-4A79-AFB9-0344E6E25D76}" srcOrd="1" destOrd="0" presId="urn:microsoft.com/office/officeart/2005/8/layout/vList2"/>
    <dgm:cxn modelId="{C33BDA69-1C59-4D4F-BFD9-6CDD51542BF8}" type="presParOf" srcId="{155219FB-4580-4ABB-9C21-BB8D9B97D8AF}" destId="{2E0B2B8D-31EA-4FAA-A256-1402EDCF6C4E}" srcOrd="2" destOrd="0" presId="urn:microsoft.com/office/officeart/2005/8/layout/vList2"/>
    <dgm:cxn modelId="{0B2C1ECB-512D-4675-B86B-88DF323ABBA3}" type="presParOf" srcId="{155219FB-4580-4ABB-9C21-BB8D9B97D8AF}" destId="{7F7474F5-5AE3-40AE-8F92-7AA96667A10F}" srcOrd="3" destOrd="0" presId="urn:microsoft.com/office/officeart/2005/8/layout/vList2"/>
    <dgm:cxn modelId="{5FC981F5-39C5-4099-959A-17EE46C00AE2}" type="presParOf" srcId="{155219FB-4580-4ABB-9C21-BB8D9B97D8AF}" destId="{4912E3C4-EB0A-4C02-90FA-A29364C77A4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D9E3D74-F64D-4A27-8B15-4D897AC1C610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8DFEBAE-04AB-48AA-8F87-C5FD6E996E2E}">
      <dgm:prSet phldrT="[Текст]"/>
      <dgm:spPr/>
      <dgm:t>
        <a:bodyPr/>
        <a:lstStyle/>
        <a:p>
          <a:r>
            <a:rPr lang="ru-RU" dirty="0"/>
            <a:t>Усыновление (удочерение)</a:t>
          </a:r>
        </a:p>
      </dgm:t>
    </dgm:pt>
    <dgm:pt modelId="{BBDA0CBD-98F7-4B9A-BE28-EE4058A3727C}" type="parTrans" cxnId="{E50C2C2D-1A36-4E59-9158-7E5A82EEA8C3}">
      <dgm:prSet/>
      <dgm:spPr/>
      <dgm:t>
        <a:bodyPr/>
        <a:lstStyle/>
        <a:p>
          <a:endParaRPr lang="ru-RU"/>
        </a:p>
      </dgm:t>
    </dgm:pt>
    <dgm:pt modelId="{E642E1D1-8051-45E4-9AD9-94C0F7D56F81}" type="sibTrans" cxnId="{E50C2C2D-1A36-4E59-9158-7E5A82EEA8C3}">
      <dgm:prSet/>
      <dgm:spPr/>
      <dgm:t>
        <a:bodyPr/>
        <a:lstStyle/>
        <a:p>
          <a:endParaRPr lang="ru-RU"/>
        </a:p>
      </dgm:t>
    </dgm:pt>
    <dgm:pt modelId="{CD53E1B7-94F5-450D-823A-29E9E8966EB5}">
      <dgm:prSet phldrT="[Текст]"/>
      <dgm:spPr/>
      <dgm:t>
        <a:bodyPr/>
        <a:lstStyle/>
        <a:p>
          <a:r>
            <a:rPr lang="ru-RU" dirty="0"/>
            <a:t>Опека и попечительство</a:t>
          </a:r>
        </a:p>
      </dgm:t>
    </dgm:pt>
    <dgm:pt modelId="{50A642B8-51E0-4AB9-8C76-4BE133249DA3}" type="parTrans" cxnId="{3EAA06C6-0DF8-48FE-A698-012F5DB5D9BE}">
      <dgm:prSet/>
      <dgm:spPr/>
      <dgm:t>
        <a:bodyPr/>
        <a:lstStyle/>
        <a:p>
          <a:endParaRPr lang="ru-RU"/>
        </a:p>
      </dgm:t>
    </dgm:pt>
    <dgm:pt modelId="{1459D63E-3E9E-4EAC-9E6A-A5F39DACC76D}" type="sibTrans" cxnId="{3EAA06C6-0DF8-48FE-A698-012F5DB5D9BE}">
      <dgm:prSet/>
      <dgm:spPr/>
      <dgm:t>
        <a:bodyPr/>
        <a:lstStyle/>
        <a:p>
          <a:endParaRPr lang="ru-RU"/>
        </a:p>
      </dgm:t>
    </dgm:pt>
    <dgm:pt modelId="{4B4AE5FD-D947-43B2-848E-2F127D9A747F}">
      <dgm:prSet phldrT="[Текст]"/>
      <dgm:spPr/>
      <dgm:t>
        <a:bodyPr/>
        <a:lstStyle/>
        <a:p>
          <a:r>
            <a:rPr lang="ru-RU" dirty="0"/>
            <a:t>Приемная семья</a:t>
          </a:r>
        </a:p>
      </dgm:t>
    </dgm:pt>
    <dgm:pt modelId="{A41C04EA-9FD3-46AC-A7C3-905F3E35BCEE}" type="parTrans" cxnId="{A7CFEE49-C0F3-49E1-8FCC-3935F238D384}">
      <dgm:prSet/>
      <dgm:spPr/>
      <dgm:t>
        <a:bodyPr/>
        <a:lstStyle/>
        <a:p>
          <a:endParaRPr lang="ru-RU"/>
        </a:p>
      </dgm:t>
    </dgm:pt>
    <dgm:pt modelId="{BAF8905F-8DA7-4489-8ED7-E30D8113DDC0}" type="sibTrans" cxnId="{A7CFEE49-C0F3-49E1-8FCC-3935F238D384}">
      <dgm:prSet/>
      <dgm:spPr/>
      <dgm:t>
        <a:bodyPr/>
        <a:lstStyle/>
        <a:p>
          <a:endParaRPr lang="ru-RU"/>
        </a:p>
      </dgm:t>
    </dgm:pt>
    <dgm:pt modelId="{04AAC578-E929-4DC7-89E1-5BFD0DAB1B4A}">
      <dgm:prSet phldrT="[Текст]"/>
      <dgm:spPr/>
      <dgm:t>
        <a:bodyPr/>
        <a:lstStyle/>
        <a:p>
          <a:r>
            <a:rPr lang="ru-RU"/>
            <a:t>Устройство в организации для детей-сирот и детей, оставшихся без попечения родителей</a:t>
          </a:r>
          <a:endParaRPr lang="ru-RU" dirty="0"/>
        </a:p>
      </dgm:t>
    </dgm:pt>
    <dgm:pt modelId="{D288AB8A-668C-4811-B0D8-646512D74AAD}" type="parTrans" cxnId="{C1BC8EFB-5069-48EF-AB78-296372C39A1B}">
      <dgm:prSet/>
      <dgm:spPr/>
    </dgm:pt>
    <dgm:pt modelId="{CA324409-D481-45AD-8746-1AD75A5DFF03}" type="sibTrans" cxnId="{C1BC8EFB-5069-48EF-AB78-296372C39A1B}">
      <dgm:prSet/>
      <dgm:spPr/>
    </dgm:pt>
    <dgm:pt modelId="{690D8712-B8E6-4766-8AE9-8884CE182C6E}" type="pres">
      <dgm:prSet presAssocID="{0D9E3D74-F64D-4A27-8B15-4D897AC1C610}" presName="Name0" presStyleCnt="0">
        <dgm:presLayoutVars>
          <dgm:chMax val="7"/>
          <dgm:chPref val="7"/>
          <dgm:dir/>
        </dgm:presLayoutVars>
      </dgm:prSet>
      <dgm:spPr/>
    </dgm:pt>
    <dgm:pt modelId="{0CEEE417-9F1E-4668-8F88-A10B8D557D29}" type="pres">
      <dgm:prSet presAssocID="{0D9E3D74-F64D-4A27-8B15-4D897AC1C610}" presName="Name1" presStyleCnt="0"/>
      <dgm:spPr/>
    </dgm:pt>
    <dgm:pt modelId="{BF5F556A-BB4D-4309-A080-049FC8992421}" type="pres">
      <dgm:prSet presAssocID="{0D9E3D74-F64D-4A27-8B15-4D897AC1C610}" presName="cycle" presStyleCnt="0"/>
      <dgm:spPr/>
    </dgm:pt>
    <dgm:pt modelId="{780D33D8-51C4-4B64-8BD0-339A3A3B0BAA}" type="pres">
      <dgm:prSet presAssocID="{0D9E3D74-F64D-4A27-8B15-4D897AC1C610}" presName="srcNode" presStyleLbl="node1" presStyleIdx="0" presStyleCnt="4"/>
      <dgm:spPr/>
    </dgm:pt>
    <dgm:pt modelId="{2269A8B5-9837-4120-B7F6-7A2F3E34BC58}" type="pres">
      <dgm:prSet presAssocID="{0D9E3D74-F64D-4A27-8B15-4D897AC1C610}" presName="conn" presStyleLbl="parChTrans1D2" presStyleIdx="0" presStyleCnt="1"/>
      <dgm:spPr/>
    </dgm:pt>
    <dgm:pt modelId="{C515E39B-3316-433F-AB05-D818D91E537C}" type="pres">
      <dgm:prSet presAssocID="{0D9E3D74-F64D-4A27-8B15-4D897AC1C610}" presName="extraNode" presStyleLbl="node1" presStyleIdx="0" presStyleCnt="4"/>
      <dgm:spPr/>
    </dgm:pt>
    <dgm:pt modelId="{45345AFA-3512-4D25-ACA9-D676E5105499}" type="pres">
      <dgm:prSet presAssocID="{0D9E3D74-F64D-4A27-8B15-4D897AC1C610}" presName="dstNode" presStyleLbl="node1" presStyleIdx="0" presStyleCnt="4"/>
      <dgm:spPr/>
    </dgm:pt>
    <dgm:pt modelId="{D9D665EF-D39F-44E8-B407-88BAC02AC7A5}" type="pres">
      <dgm:prSet presAssocID="{C8DFEBAE-04AB-48AA-8F87-C5FD6E996E2E}" presName="text_1" presStyleLbl="node1" presStyleIdx="0" presStyleCnt="4">
        <dgm:presLayoutVars>
          <dgm:bulletEnabled val="1"/>
        </dgm:presLayoutVars>
      </dgm:prSet>
      <dgm:spPr/>
    </dgm:pt>
    <dgm:pt modelId="{D8B8536D-3484-4456-8C9A-928BF63FF25A}" type="pres">
      <dgm:prSet presAssocID="{C8DFEBAE-04AB-48AA-8F87-C5FD6E996E2E}" presName="accent_1" presStyleCnt="0"/>
      <dgm:spPr/>
    </dgm:pt>
    <dgm:pt modelId="{7F131F62-8378-4123-94C8-99C3CC39ACF7}" type="pres">
      <dgm:prSet presAssocID="{C8DFEBAE-04AB-48AA-8F87-C5FD6E996E2E}" presName="accentRepeatNode" presStyleLbl="solidFgAcc1" presStyleIdx="0" presStyleCnt="4"/>
      <dgm:spPr/>
    </dgm:pt>
    <dgm:pt modelId="{D48CFCD3-5A74-48C7-BE5F-E4118323CE90}" type="pres">
      <dgm:prSet presAssocID="{CD53E1B7-94F5-450D-823A-29E9E8966EB5}" presName="text_2" presStyleLbl="node1" presStyleIdx="1" presStyleCnt="4">
        <dgm:presLayoutVars>
          <dgm:bulletEnabled val="1"/>
        </dgm:presLayoutVars>
      </dgm:prSet>
      <dgm:spPr/>
    </dgm:pt>
    <dgm:pt modelId="{9F9DBBDB-43DC-4FD2-BA15-C0B605EEB5D3}" type="pres">
      <dgm:prSet presAssocID="{CD53E1B7-94F5-450D-823A-29E9E8966EB5}" presName="accent_2" presStyleCnt="0"/>
      <dgm:spPr/>
    </dgm:pt>
    <dgm:pt modelId="{43FC655D-6D28-46E4-9E68-B2273D448245}" type="pres">
      <dgm:prSet presAssocID="{CD53E1B7-94F5-450D-823A-29E9E8966EB5}" presName="accentRepeatNode" presStyleLbl="solidFgAcc1" presStyleIdx="1" presStyleCnt="4"/>
      <dgm:spPr/>
    </dgm:pt>
    <dgm:pt modelId="{2BF443B2-9EE2-4972-9A36-12C81E0D5B25}" type="pres">
      <dgm:prSet presAssocID="{4B4AE5FD-D947-43B2-848E-2F127D9A747F}" presName="text_3" presStyleLbl="node1" presStyleIdx="2" presStyleCnt="4">
        <dgm:presLayoutVars>
          <dgm:bulletEnabled val="1"/>
        </dgm:presLayoutVars>
      </dgm:prSet>
      <dgm:spPr/>
    </dgm:pt>
    <dgm:pt modelId="{842E922D-85AC-4BAF-9B66-C309004603DA}" type="pres">
      <dgm:prSet presAssocID="{4B4AE5FD-D947-43B2-848E-2F127D9A747F}" presName="accent_3" presStyleCnt="0"/>
      <dgm:spPr/>
    </dgm:pt>
    <dgm:pt modelId="{AE147F2D-1CF6-47B3-82A3-3091D95750D1}" type="pres">
      <dgm:prSet presAssocID="{4B4AE5FD-D947-43B2-848E-2F127D9A747F}" presName="accentRepeatNode" presStyleLbl="solidFgAcc1" presStyleIdx="2" presStyleCnt="4"/>
      <dgm:spPr/>
    </dgm:pt>
    <dgm:pt modelId="{0A89C748-69E0-451F-9285-5FC07A8F6163}" type="pres">
      <dgm:prSet presAssocID="{04AAC578-E929-4DC7-89E1-5BFD0DAB1B4A}" presName="text_4" presStyleLbl="node1" presStyleIdx="3" presStyleCnt="4">
        <dgm:presLayoutVars>
          <dgm:bulletEnabled val="1"/>
        </dgm:presLayoutVars>
      </dgm:prSet>
      <dgm:spPr/>
    </dgm:pt>
    <dgm:pt modelId="{1077A0EB-70F8-4D99-9C31-1AB849158935}" type="pres">
      <dgm:prSet presAssocID="{04AAC578-E929-4DC7-89E1-5BFD0DAB1B4A}" presName="accent_4" presStyleCnt="0"/>
      <dgm:spPr/>
    </dgm:pt>
    <dgm:pt modelId="{3214D461-7AD6-4605-8D88-814D671B1503}" type="pres">
      <dgm:prSet presAssocID="{04AAC578-E929-4DC7-89E1-5BFD0DAB1B4A}" presName="accentRepeatNode" presStyleLbl="solidFgAcc1" presStyleIdx="3" presStyleCnt="4"/>
      <dgm:spPr/>
    </dgm:pt>
  </dgm:ptLst>
  <dgm:cxnLst>
    <dgm:cxn modelId="{D656B211-C4A7-41F0-88A7-73346FFB4D9E}" type="presOf" srcId="{0D9E3D74-F64D-4A27-8B15-4D897AC1C610}" destId="{690D8712-B8E6-4766-8AE9-8884CE182C6E}" srcOrd="0" destOrd="0" presId="urn:microsoft.com/office/officeart/2008/layout/VerticalCurvedList"/>
    <dgm:cxn modelId="{E50C2C2D-1A36-4E59-9158-7E5A82EEA8C3}" srcId="{0D9E3D74-F64D-4A27-8B15-4D897AC1C610}" destId="{C8DFEBAE-04AB-48AA-8F87-C5FD6E996E2E}" srcOrd="0" destOrd="0" parTransId="{BBDA0CBD-98F7-4B9A-BE28-EE4058A3727C}" sibTransId="{E642E1D1-8051-45E4-9AD9-94C0F7D56F81}"/>
    <dgm:cxn modelId="{1D611938-5B62-4ED8-AAE6-55AB9E3B2724}" type="presOf" srcId="{E642E1D1-8051-45E4-9AD9-94C0F7D56F81}" destId="{2269A8B5-9837-4120-B7F6-7A2F3E34BC58}" srcOrd="0" destOrd="0" presId="urn:microsoft.com/office/officeart/2008/layout/VerticalCurvedList"/>
    <dgm:cxn modelId="{A7CFEE49-C0F3-49E1-8FCC-3935F238D384}" srcId="{0D9E3D74-F64D-4A27-8B15-4D897AC1C610}" destId="{4B4AE5FD-D947-43B2-848E-2F127D9A747F}" srcOrd="2" destOrd="0" parTransId="{A41C04EA-9FD3-46AC-A7C3-905F3E35BCEE}" sibTransId="{BAF8905F-8DA7-4489-8ED7-E30D8113DDC0}"/>
    <dgm:cxn modelId="{9E74FE81-867D-42A3-97DE-DAF87D4DFBCF}" type="presOf" srcId="{04AAC578-E929-4DC7-89E1-5BFD0DAB1B4A}" destId="{0A89C748-69E0-451F-9285-5FC07A8F6163}" srcOrd="0" destOrd="0" presId="urn:microsoft.com/office/officeart/2008/layout/VerticalCurvedList"/>
    <dgm:cxn modelId="{B9566089-31A4-4F78-8E8B-B82C1EF7B407}" type="presOf" srcId="{C8DFEBAE-04AB-48AA-8F87-C5FD6E996E2E}" destId="{D9D665EF-D39F-44E8-B407-88BAC02AC7A5}" srcOrd="0" destOrd="0" presId="urn:microsoft.com/office/officeart/2008/layout/VerticalCurvedList"/>
    <dgm:cxn modelId="{3EAA06C6-0DF8-48FE-A698-012F5DB5D9BE}" srcId="{0D9E3D74-F64D-4A27-8B15-4D897AC1C610}" destId="{CD53E1B7-94F5-450D-823A-29E9E8966EB5}" srcOrd="1" destOrd="0" parTransId="{50A642B8-51E0-4AB9-8C76-4BE133249DA3}" sibTransId="{1459D63E-3E9E-4EAC-9E6A-A5F39DACC76D}"/>
    <dgm:cxn modelId="{7EB74BDF-0840-4614-9085-C01B02358402}" type="presOf" srcId="{4B4AE5FD-D947-43B2-848E-2F127D9A747F}" destId="{2BF443B2-9EE2-4972-9A36-12C81E0D5B25}" srcOrd="0" destOrd="0" presId="urn:microsoft.com/office/officeart/2008/layout/VerticalCurvedList"/>
    <dgm:cxn modelId="{C1BC8EFB-5069-48EF-AB78-296372C39A1B}" srcId="{0D9E3D74-F64D-4A27-8B15-4D897AC1C610}" destId="{04AAC578-E929-4DC7-89E1-5BFD0DAB1B4A}" srcOrd="3" destOrd="0" parTransId="{D288AB8A-668C-4811-B0D8-646512D74AAD}" sibTransId="{CA324409-D481-45AD-8746-1AD75A5DFF03}"/>
    <dgm:cxn modelId="{3F06B2FB-C7F4-4A8F-9924-0ECEE0145DB2}" type="presOf" srcId="{CD53E1B7-94F5-450D-823A-29E9E8966EB5}" destId="{D48CFCD3-5A74-48C7-BE5F-E4118323CE90}" srcOrd="0" destOrd="0" presId="urn:microsoft.com/office/officeart/2008/layout/VerticalCurvedList"/>
    <dgm:cxn modelId="{820CA302-F12F-49FE-AEB5-0019E7FF4958}" type="presParOf" srcId="{690D8712-B8E6-4766-8AE9-8884CE182C6E}" destId="{0CEEE417-9F1E-4668-8F88-A10B8D557D29}" srcOrd="0" destOrd="0" presId="urn:microsoft.com/office/officeart/2008/layout/VerticalCurvedList"/>
    <dgm:cxn modelId="{3305DD8D-2552-40F1-8D67-717C6424D7B7}" type="presParOf" srcId="{0CEEE417-9F1E-4668-8F88-A10B8D557D29}" destId="{BF5F556A-BB4D-4309-A080-049FC8992421}" srcOrd="0" destOrd="0" presId="urn:microsoft.com/office/officeart/2008/layout/VerticalCurvedList"/>
    <dgm:cxn modelId="{2EF5F211-0FB8-4FEE-A18E-B698A3EE95C7}" type="presParOf" srcId="{BF5F556A-BB4D-4309-A080-049FC8992421}" destId="{780D33D8-51C4-4B64-8BD0-339A3A3B0BAA}" srcOrd="0" destOrd="0" presId="urn:microsoft.com/office/officeart/2008/layout/VerticalCurvedList"/>
    <dgm:cxn modelId="{CB9C9263-0D9B-4B7F-BA47-09F90315E8A1}" type="presParOf" srcId="{BF5F556A-BB4D-4309-A080-049FC8992421}" destId="{2269A8B5-9837-4120-B7F6-7A2F3E34BC58}" srcOrd="1" destOrd="0" presId="urn:microsoft.com/office/officeart/2008/layout/VerticalCurvedList"/>
    <dgm:cxn modelId="{7B3FA39A-D2AA-4EB1-8A0D-77BDE2F783E1}" type="presParOf" srcId="{BF5F556A-BB4D-4309-A080-049FC8992421}" destId="{C515E39B-3316-433F-AB05-D818D91E537C}" srcOrd="2" destOrd="0" presId="urn:microsoft.com/office/officeart/2008/layout/VerticalCurvedList"/>
    <dgm:cxn modelId="{23545BBC-DE11-459D-BD07-EF0ED43C2093}" type="presParOf" srcId="{BF5F556A-BB4D-4309-A080-049FC8992421}" destId="{45345AFA-3512-4D25-ACA9-D676E5105499}" srcOrd="3" destOrd="0" presId="urn:microsoft.com/office/officeart/2008/layout/VerticalCurvedList"/>
    <dgm:cxn modelId="{BC55E848-1E80-40AB-95EC-611F0ECC4618}" type="presParOf" srcId="{0CEEE417-9F1E-4668-8F88-A10B8D557D29}" destId="{D9D665EF-D39F-44E8-B407-88BAC02AC7A5}" srcOrd="1" destOrd="0" presId="urn:microsoft.com/office/officeart/2008/layout/VerticalCurvedList"/>
    <dgm:cxn modelId="{41B44ACE-6EB3-44B1-9885-F752FDCD879A}" type="presParOf" srcId="{0CEEE417-9F1E-4668-8F88-A10B8D557D29}" destId="{D8B8536D-3484-4456-8C9A-928BF63FF25A}" srcOrd="2" destOrd="0" presId="urn:microsoft.com/office/officeart/2008/layout/VerticalCurvedList"/>
    <dgm:cxn modelId="{78538EE0-67CD-4F83-AC59-434AC252C8CB}" type="presParOf" srcId="{D8B8536D-3484-4456-8C9A-928BF63FF25A}" destId="{7F131F62-8378-4123-94C8-99C3CC39ACF7}" srcOrd="0" destOrd="0" presId="urn:microsoft.com/office/officeart/2008/layout/VerticalCurvedList"/>
    <dgm:cxn modelId="{97FDECE1-1599-4513-9728-4D9169256910}" type="presParOf" srcId="{0CEEE417-9F1E-4668-8F88-A10B8D557D29}" destId="{D48CFCD3-5A74-48C7-BE5F-E4118323CE90}" srcOrd="3" destOrd="0" presId="urn:microsoft.com/office/officeart/2008/layout/VerticalCurvedList"/>
    <dgm:cxn modelId="{6A2EB28F-2508-4BE3-867F-7601CB06AEB7}" type="presParOf" srcId="{0CEEE417-9F1E-4668-8F88-A10B8D557D29}" destId="{9F9DBBDB-43DC-4FD2-BA15-C0B605EEB5D3}" srcOrd="4" destOrd="0" presId="urn:microsoft.com/office/officeart/2008/layout/VerticalCurvedList"/>
    <dgm:cxn modelId="{00A43CD6-59A2-4959-A498-CBA58748F1E4}" type="presParOf" srcId="{9F9DBBDB-43DC-4FD2-BA15-C0B605EEB5D3}" destId="{43FC655D-6D28-46E4-9E68-B2273D448245}" srcOrd="0" destOrd="0" presId="urn:microsoft.com/office/officeart/2008/layout/VerticalCurvedList"/>
    <dgm:cxn modelId="{F4E1B9DD-6614-421E-9995-C40EBB3CB965}" type="presParOf" srcId="{0CEEE417-9F1E-4668-8F88-A10B8D557D29}" destId="{2BF443B2-9EE2-4972-9A36-12C81E0D5B25}" srcOrd="5" destOrd="0" presId="urn:microsoft.com/office/officeart/2008/layout/VerticalCurvedList"/>
    <dgm:cxn modelId="{0ADAA06C-5E16-4087-9D9C-D4DB073930B9}" type="presParOf" srcId="{0CEEE417-9F1E-4668-8F88-A10B8D557D29}" destId="{842E922D-85AC-4BAF-9B66-C309004603DA}" srcOrd="6" destOrd="0" presId="urn:microsoft.com/office/officeart/2008/layout/VerticalCurvedList"/>
    <dgm:cxn modelId="{A45AC7B4-5306-42B4-8AFE-5B5F50AB518A}" type="presParOf" srcId="{842E922D-85AC-4BAF-9B66-C309004603DA}" destId="{AE147F2D-1CF6-47B3-82A3-3091D95750D1}" srcOrd="0" destOrd="0" presId="urn:microsoft.com/office/officeart/2008/layout/VerticalCurvedList"/>
    <dgm:cxn modelId="{7AB4FE45-63B3-4DEC-8FD0-1F894004C561}" type="presParOf" srcId="{0CEEE417-9F1E-4668-8F88-A10B8D557D29}" destId="{0A89C748-69E0-451F-9285-5FC07A8F6163}" srcOrd="7" destOrd="0" presId="urn:microsoft.com/office/officeart/2008/layout/VerticalCurvedList"/>
    <dgm:cxn modelId="{047488C0-C3CC-4775-9E54-36BEFA929815}" type="presParOf" srcId="{0CEEE417-9F1E-4668-8F88-A10B8D557D29}" destId="{1077A0EB-70F8-4D99-9C31-1AB849158935}" srcOrd="8" destOrd="0" presId="urn:microsoft.com/office/officeart/2008/layout/VerticalCurvedList"/>
    <dgm:cxn modelId="{DC0CA18E-6DF2-4353-9354-095EE92AC908}" type="presParOf" srcId="{1077A0EB-70F8-4D99-9C31-1AB849158935}" destId="{3214D461-7AD6-4605-8D88-814D671B150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E6B5E0-023D-4905-9848-73EC54FFFA16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FEACC3-C7BD-4BC3-82AA-DC61E90A8D84}">
      <dgm:prSet phldrT="[Текст]"/>
      <dgm:spPr/>
      <dgm:t>
        <a:bodyPr/>
        <a:lstStyle/>
        <a:p>
          <a:r>
            <a:rPr lang="ru-RU" dirty="0"/>
            <a:t>Общая часть</a:t>
          </a:r>
        </a:p>
      </dgm:t>
    </dgm:pt>
    <dgm:pt modelId="{20696B51-AB5E-4181-A951-1BC80ECAACBB}" type="parTrans" cxnId="{F0748891-5582-47F1-9531-5A44B9F8641A}">
      <dgm:prSet/>
      <dgm:spPr/>
      <dgm:t>
        <a:bodyPr/>
        <a:lstStyle/>
        <a:p>
          <a:endParaRPr lang="ru-RU"/>
        </a:p>
      </dgm:t>
    </dgm:pt>
    <dgm:pt modelId="{FEBB83C9-B102-4ADC-9EAD-669D9571E114}" type="sibTrans" cxnId="{F0748891-5582-47F1-9531-5A44B9F8641A}">
      <dgm:prSet/>
      <dgm:spPr/>
      <dgm:t>
        <a:bodyPr/>
        <a:lstStyle/>
        <a:p>
          <a:endParaRPr lang="ru-RU"/>
        </a:p>
      </dgm:t>
    </dgm:pt>
    <dgm:pt modelId="{C88FE951-D803-4AD2-87B1-C3CE40C5E541}">
      <dgm:prSet phldrT="[Текст]"/>
      <dgm:spPr/>
      <dgm:t>
        <a:bodyPr/>
        <a:lstStyle/>
        <a:p>
          <a:r>
            <a:rPr lang="ru-RU" dirty="0"/>
            <a:t>Понятие, принципы, источники семейного права, семейно-брачные правоотношения</a:t>
          </a:r>
        </a:p>
      </dgm:t>
    </dgm:pt>
    <dgm:pt modelId="{CA938008-E0C0-4492-B1A9-C4592E48ADF4}" type="parTrans" cxnId="{0851D454-22EA-4AF2-BA7B-24A908A28E03}">
      <dgm:prSet/>
      <dgm:spPr/>
      <dgm:t>
        <a:bodyPr/>
        <a:lstStyle/>
        <a:p>
          <a:endParaRPr lang="ru-RU"/>
        </a:p>
      </dgm:t>
    </dgm:pt>
    <dgm:pt modelId="{80E426D3-9904-46AA-AA8C-D930AE654635}" type="sibTrans" cxnId="{0851D454-22EA-4AF2-BA7B-24A908A28E03}">
      <dgm:prSet/>
      <dgm:spPr/>
      <dgm:t>
        <a:bodyPr/>
        <a:lstStyle/>
        <a:p>
          <a:endParaRPr lang="ru-RU"/>
        </a:p>
      </dgm:t>
    </dgm:pt>
    <dgm:pt modelId="{6BDB45D7-0A9F-42C1-9D81-9C226486E1EE}">
      <dgm:prSet phldrT="[Текст]"/>
      <dgm:spPr/>
      <dgm:t>
        <a:bodyPr/>
        <a:lstStyle/>
        <a:p>
          <a:r>
            <a:rPr lang="ru-RU" dirty="0"/>
            <a:t>Особенная часть</a:t>
          </a:r>
        </a:p>
      </dgm:t>
    </dgm:pt>
    <dgm:pt modelId="{EC885AF2-45B4-4188-98D5-07D1AE10E8D6}" type="parTrans" cxnId="{6AFF77F3-35B0-43F3-8FCC-161C1FD36A82}">
      <dgm:prSet/>
      <dgm:spPr/>
      <dgm:t>
        <a:bodyPr/>
        <a:lstStyle/>
        <a:p>
          <a:endParaRPr lang="ru-RU"/>
        </a:p>
      </dgm:t>
    </dgm:pt>
    <dgm:pt modelId="{2076923C-2903-4D29-A2CF-AD54806CA5FF}" type="sibTrans" cxnId="{6AFF77F3-35B0-43F3-8FCC-161C1FD36A82}">
      <dgm:prSet/>
      <dgm:spPr/>
      <dgm:t>
        <a:bodyPr/>
        <a:lstStyle/>
        <a:p>
          <a:endParaRPr lang="ru-RU"/>
        </a:p>
      </dgm:t>
    </dgm:pt>
    <dgm:pt modelId="{0D1C6F7C-B049-44E9-A83A-90DC39DF6C21}">
      <dgm:prSet phldrT="[Текст]"/>
      <dgm:spPr/>
      <dgm:t>
        <a:bodyPr/>
        <a:lstStyle/>
        <a:p>
          <a:r>
            <a:rPr lang="ru-RU" dirty="0"/>
            <a:t>Понятие и признаки брака, условия и порядок заключения и прекращения брака</a:t>
          </a:r>
        </a:p>
      </dgm:t>
    </dgm:pt>
    <dgm:pt modelId="{0ED111AB-B452-45E8-9435-E0E9DBA1F251}" type="parTrans" cxnId="{F3FBD28F-B47A-4F1A-8841-FD6D6E0EBFAA}">
      <dgm:prSet/>
      <dgm:spPr/>
      <dgm:t>
        <a:bodyPr/>
        <a:lstStyle/>
        <a:p>
          <a:endParaRPr lang="ru-RU"/>
        </a:p>
      </dgm:t>
    </dgm:pt>
    <dgm:pt modelId="{071B33DD-82B8-4817-84B0-A2B98E16FD4D}" type="sibTrans" cxnId="{F3FBD28F-B47A-4F1A-8841-FD6D6E0EBFAA}">
      <dgm:prSet/>
      <dgm:spPr/>
      <dgm:t>
        <a:bodyPr/>
        <a:lstStyle/>
        <a:p>
          <a:endParaRPr lang="ru-RU"/>
        </a:p>
      </dgm:t>
    </dgm:pt>
    <dgm:pt modelId="{D446BBFC-04A8-4782-B759-A6DE9729CFBA}">
      <dgm:prSet/>
      <dgm:spPr/>
      <dgm:t>
        <a:bodyPr/>
        <a:lstStyle/>
        <a:p>
          <a:r>
            <a:rPr lang="ru-RU" dirty="0"/>
            <a:t>Права и обязанности супругов. Имущественные отношения супругов. Брачный договор</a:t>
          </a:r>
        </a:p>
      </dgm:t>
    </dgm:pt>
    <dgm:pt modelId="{90278145-C57A-4542-9F40-72E5B65382CE}" type="parTrans" cxnId="{34D435C3-6085-4331-858C-D851F3DF27A0}">
      <dgm:prSet/>
      <dgm:spPr/>
      <dgm:t>
        <a:bodyPr/>
        <a:lstStyle/>
        <a:p>
          <a:endParaRPr lang="ru-RU"/>
        </a:p>
      </dgm:t>
    </dgm:pt>
    <dgm:pt modelId="{54AB1813-9CC3-4586-A9B2-25B9C3D512A4}" type="sibTrans" cxnId="{34D435C3-6085-4331-858C-D851F3DF27A0}">
      <dgm:prSet/>
      <dgm:spPr/>
      <dgm:t>
        <a:bodyPr/>
        <a:lstStyle/>
        <a:p>
          <a:endParaRPr lang="ru-RU"/>
        </a:p>
      </dgm:t>
    </dgm:pt>
    <dgm:pt modelId="{817057A2-7ED4-4F4B-8557-BFA038492A7A}">
      <dgm:prSet/>
      <dgm:spPr/>
      <dgm:t>
        <a:bodyPr/>
        <a:lstStyle/>
        <a:p>
          <a:r>
            <a:rPr lang="ru-RU" dirty="0"/>
            <a:t>Права и обязанности родителей и детей</a:t>
          </a:r>
        </a:p>
      </dgm:t>
    </dgm:pt>
    <dgm:pt modelId="{F9D8BB6E-1578-4A05-97CD-DBF18DD61DD1}" type="parTrans" cxnId="{C1F1DCA3-0F4D-45BB-AAA1-A284F822C62D}">
      <dgm:prSet/>
      <dgm:spPr/>
      <dgm:t>
        <a:bodyPr/>
        <a:lstStyle/>
        <a:p>
          <a:endParaRPr lang="ru-RU"/>
        </a:p>
      </dgm:t>
    </dgm:pt>
    <dgm:pt modelId="{7F3BE57F-0483-4641-A40B-EDBFEFD05179}" type="sibTrans" cxnId="{C1F1DCA3-0F4D-45BB-AAA1-A284F822C62D}">
      <dgm:prSet/>
      <dgm:spPr/>
      <dgm:t>
        <a:bodyPr/>
        <a:lstStyle/>
        <a:p>
          <a:endParaRPr lang="ru-RU"/>
        </a:p>
      </dgm:t>
    </dgm:pt>
    <dgm:pt modelId="{ED53BDED-E7F8-4846-AFB5-C8CCB28F160D}">
      <dgm:prSet/>
      <dgm:spPr/>
      <dgm:t>
        <a:bodyPr/>
        <a:lstStyle/>
        <a:p>
          <a:r>
            <a:rPr lang="ru-RU" dirty="0"/>
            <a:t>Алиментные обязательства</a:t>
          </a:r>
        </a:p>
      </dgm:t>
    </dgm:pt>
    <dgm:pt modelId="{1B46A57E-EC16-4BB3-9DF9-E5F43C1B82AC}" type="parTrans" cxnId="{AF32D896-2D45-4918-871D-55393F3BA5C1}">
      <dgm:prSet/>
      <dgm:spPr/>
      <dgm:t>
        <a:bodyPr/>
        <a:lstStyle/>
        <a:p>
          <a:endParaRPr lang="ru-RU"/>
        </a:p>
      </dgm:t>
    </dgm:pt>
    <dgm:pt modelId="{9432DE0A-A164-40DC-9C9C-2022C2403070}" type="sibTrans" cxnId="{AF32D896-2D45-4918-871D-55393F3BA5C1}">
      <dgm:prSet/>
      <dgm:spPr/>
      <dgm:t>
        <a:bodyPr/>
        <a:lstStyle/>
        <a:p>
          <a:endParaRPr lang="ru-RU"/>
        </a:p>
      </dgm:t>
    </dgm:pt>
    <dgm:pt modelId="{788616C2-E3E5-42E9-80C5-A77031F27A55}">
      <dgm:prSet/>
      <dgm:spPr/>
      <dgm:t>
        <a:bodyPr/>
        <a:lstStyle/>
        <a:p>
          <a:r>
            <a:rPr lang="ru-RU" dirty="0"/>
            <a:t>Формы воспитания детей, оставшихся без попечения родителей</a:t>
          </a:r>
        </a:p>
      </dgm:t>
    </dgm:pt>
    <dgm:pt modelId="{D64D00E7-EEB5-4450-ADCE-C06EE1ED838C}" type="parTrans" cxnId="{0DDF490D-A14E-4C6D-B089-39641E9497A5}">
      <dgm:prSet/>
      <dgm:spPr/>
      <dgm:t>
        <a:bodyPr/>
        <a:lstStyle/>
        <a:p>
          <a:endParaRPr lang="ru-RU"/>
        </a:p>
      </dgm:t>
    </dgm:pt>
    <dgm:pt modelId="{69082F5B-D7E9-4478-B982-A4DEE121A9B1}" type="sibTrans" cxnId="{0DDF490D-A14E-4C6D-B089-39641E9497A5}">
      <dgm:prSet/>
      <dgm:spPr/>
      <dgm:t>
        <a:bodyPr/>
        <a:lstStyle/>
        <a:p>
          <a:endParaRPr lang="ru-RU"/>
        </a:p>
      </dgm:t>
    </dgm:pt>
    <dgm:pt modelId="{34F0D19D-E658-4D94-A075-DC2166D6F675}" type="pres">
      <dgm:prSet presAssocID="{BEE6B5E0-023D-4905-9848-73EC54FFFA16}" presName="vert0" presStyleCnt="0">
        <dgm:presLayoutVars>
          <dgm:dir/>
          <dgm:animOne val="branch"/>
          <dgm:animLvl val="lvl"/>
        </dgm:presLayoutVars>
      </dgm:prSet>
      <dgm:spPr/>
    </dgm:pt>
    <dgm:pt modelId="{10A43BE9-F1FE-45A2-8A12-9375D98387B4}" type="pres">
      <dgm:prSet presAssocID="{EAFEACC3-C7BD-4BC3-82AA-DC61E90A8D84}" presName="thickLine" presStyleLbl="alignNode1" presStyleIdx="0" presStyleCnt="2"/>
      <dgm:spPr/>
    </dgm:pt>
    <dgm:pt modelId="{ABB0BDC3-A0FE-4E7D-9133-712506CCB3B0}" type="pres">
      <dgm:prSet presAssocID="{EAFEACC3-C7BD-4BC3-82AA-DC61E90A8D84}" presName="horz1" presStyleCnt="0"/>
      <dgm:spPr/>
    </dgm:pt>
    <dgm:pt modelId="{A96A9CFF-70D7-4EB3-B3FE-357035722503}" type="pres">
      <dgm:prSet presAssocID="{EAFEACC3-C7BD-4BC3-82AA-DC61E90A8D84}" presName="tx1" presStyleLbl="revTx" presStyleIdx="0" presStyleCnt="8"/>
      <dgm:spPr/>
    </dgm:pt>
    <dgm:pt modelId="{A4DE6987-7937-4B09-86D0-425C92D7232B}" type="pres">
      <dgm:prSet presAssocID="{EAFEACC3-C7BD-4BC3-82AA-DC61E90A8D84}" presName="vert1" presStyleCnt="0"/>
      <dgm:spPr/>
    </dgm:pt>
    <dgm:pt modelId="{2EC05781-293C-41ED-A58F-BFA80543955B}" type="pres">
      <dgm:prSet presAssocID="{C88FE951-D803-4AD2-87B1-C3CE40C5E541}" presName="vertSpace2a" presStyleCnt="0"/>
      <dgm:spPr/>
    </dgm:pt>
    <dgm:pt modelId="{B439CDE4-4F39-435E-A270-6A1E046FCD0E}" type="pres">
      <dgm:prSet presAssocID="{C88FE951-D803-4AD2-87B1-C3CE40C5E541}" presName="horz2" presStyleCnt="0"/>
      <dgm:spPr/>
    </dgm:pt>
    <dgm:pt modelId="{11BF03F6-B612-469E-9468-F67EB32622B0}" type="pres">
      <dgm:prSet presAssocID="{C88FE951-D803-4AD2-87B1-C3CE40C5E541}" presName="horzSpace2" presStyleCnt="0"/>
      <dgm:spPr/>
    </dgm:pt>
    <dgm:pt modelId="{298D3473-34C2-463B-B177-4D248BE1CC53}" type="pres">
      <dgm:prSet presAssocID="{C88FE951-D803-4AD2-87B1-C3CE40C5E541}" presName="tx2" presStyleLbl="revTx" presStyleIdx="1" presStyleCnt="8"/>
      <dgm:spPr/>
    </dgm:pt>
    <dgm:pt modelId="{36FA44A0-45ED-4D57-A467-19759A346633}" type="pres">
      <dgm:prSet presAssocID="{C88FE951-D803-4AD2-87B1-C3CE40C5E541}" presName="vert2" presStyleCnt="0"/>
      <dgm:spPr/>
    </dgm:pt>
    <dgm:pt modelId="{C4CF88D0-8C07-4511-A54B-6E88D26C75CC}" type="pres">
      <dgm:prSet presAssocID="{C88FE951-D803-4AD2-87B1-C3CE40C5E541}" presName="thinLine2b" presStyleLbl="callout" presStyleIdx="0" presStyleCnt="6"/>
      <dgm:spPr/>
    </dgm:pt>
    <dgm:pt modelId="{3F230B1F-CF98-4955-B8A6-D7E100FCD468}" type="pres">
      <dgm:prSet presAssocID="{C88FE951-D803-4AD2-87B1-C3CE40C5E541}" presName="vertSpace2b" presStyleCnt="0"/>
      <dgm:spPr/>
    </dgm:pt>
    <dgm:pt modelId="{34F1882A-AC75-47C5-ACCC-7B3B598635CF}" type="pres">
      <dgm:prSet presAssocID="{6BDB45D7-0A9F-42C1-9D81-9C226486E1EE}" presName="thickLine" presStyleLbl="alignNode1" presStyleIdx="1" presStyleCnt="2"/>
      <dgm:spPr/>
    </dgm:pt>
    <dgm:pt modelId="{30E8EB63-DAFB-48A4-93C4-07AFF41D8F27}" type="pres">
      <dgm:prSet presAssocID="{6BDB45D7-0A9F-42C1-9D81-9C226486E1EE}" presName="horz1" presStyleCnt="0"/>
      <dgm:spPr/>
    </dgm:pt>
    <dgm:pt modelId="{3537C8E6-CD00-456E-980B-0ABA2B8EC50B}" type="pres">
      <dgm:prSet presAssocID="{6BDB45D7-0A9F-42C1-9D81-9C226486E1EE}" presName="tx1" presStyleLbl="revTx" presStyleIdx="2" presStyleCnt="8"/>
      <dgm:spPr/>
    </dgm:pt>
    <dgm:pt modelId="{EA77BBDF-7C21-4925-84CD-A0D1186AA445}" type="pres">
      <dgm:prSet presAssocID="{6BDB45D7-0A9F-42C1-9D81-9C226486E1EE}" presName="vert1" presStyleCnt="0"/>
      <dgm:spPr/>
    </dgm:pt>
    <dgm:pt modelId="{72B6177A-6B9E-4780-93FA-B40790A91D1B}" type="pres">
      <dgm:prSet presAssocID="{0D1C6F7C-B049-44E9-A83A-90DC39DF6C21}" presName="vertSpace2a" presStyleCnt="0"/>
      <dgm:spPr/>
    </dgm:pt>
    <dgm:pt modelId="{6C3EE973-77EC-4920-ABEF-6C589B915F38}" type="pres">
      <dgm:prSet presAssocID="{0D1C6F7C-B049-44E9-A83A-90DC39DF6C21}" presName="horz2" presStyleCnt="0"/>
      <dgm:spPr/>
    </dgm:pt>
    <dgm:pt modelId="{01B20554-79FE-47C0-BB49-EC14DFA44323}" type="pres">
      <dgm:prSet presAssocID="{0D1C6F7C-B049-44E9-A83A-90DC39DF6C21}" presName="horzSpace2" presStyleCnt="0"/>
      <dgm:spPr/>
    </dgm:pt>
    <dgm:pt modelId="{4E9A5B0E-30EF-4BE3-BEB9-B6D699508A9B}" type="pres">
      <dgm:prSet presAssocID="{0D1C6F7C-B049-44E9-A83A-90DC39DF6C21}" presName="tx2" presStyleLbl="revTx" presStyleIdx="3" presStyleCnt="8"/>
      <dgm:spPr/>
    </dgm:pt>
    <dgm:pt modelId="{370407C5-514C-41E3-8561-54D5A14B0672}" type="pres">
      <dgm:prSet presAssocID="{0D1C6F7C-B049-44E9-A83A-90DC39DF6C21}" presName="vert2" presStyleCnt="0"/>
      <dgm:spPr/>
    </dgm:pt>
    <dgm:pt modelId="{C9249B69-0030-424F-8641-315E58805F8E}" type="pres">
      <dgm:prSet presAssocID="{0D1C6F7C-B049-44E9-A83A-90DC39DF6C21}" presName="thinLine2b" presStyleLbl="callout" presStyleIdx="1" presStyleCnt="6"/>
      <dgm:spPr/>
    </dgm:pt>
    <dgm:pt modelId="{B8D3AC9F-542B-444C-BBC3-4D37407E83C4}" type="pres">
      <dgm:prSet presAssocID="{0D1C6F7C-B049-44E9-A83A-90DC39DF6C21}" presName="vertSpace2b" presStyleCnt="0"/>
      <dgm:spPr/>
    </dgm:pt>
    <dgm:pt modelId="{550245F6-6AB9-4C9A-8433-5A4AB318D612}" type="pres">
      <dgm:prSet presAssocID="{D446BBFC-04A8-4782-B759-A6DE9729CFBA}" presName="horz2" presStyleCnt="0"/>
      <dgm:spPr/>
    </dgm:pt>
    <dgm:pt modelId="{B10C97D7-29AD-4724-9BC7-6E651F75EE76}" type="pres">
      <dgm:prSet presAssocID="{D446BBFC-04A8-4782-B759-A6DE9729CFBA}" presName="horzSpace2" presStyleCnt="0"/>
      <dgm:spPr/>
    </dgm:pt>
    <dgm:pt modelId="{11CF56F0-AAC2-40BA-A2D7-C82194517FEA}" type="pres">
      <dgm:prSet presAssocID="{D446BBFC-04A8-4782-B759-A6DE9729CFBA}" presName="tx2" presStyleLbl="revTx" presStyleIdx="4" presStyleCnt="8"/>
      <dgm:spPr/>
    </dgm:pt>
    <dgm:pt modelId="{740443E5-B43B-472D-88B7-ED9A077ADBD7}" type="pres">
      <dgm:prSet presAssocID="{D446BBFC-04A8-4782-B759-A6DE9729CFBA}" presName="vert2" presStyleCnt="0"/>
      <dgm:spPr/>
    </dgm:pt>
    <dgm:pt modelId="{58598190-D8CD-422F-A8E3-DE929F3FA693}" type="pres">
      <dgm:prSet presAssocID="{D446BBFC-04A8-4782-B759-A6DE9729CFBA}" presName="thinLine2b" presStyleLbl="callout" presStyleIdx="2" presStyleCnt="6"/>
      <dgm:spPr/>
    </dgm:pt>
    <dgm:pt modelId="{972E4079-2B86-41F5-AA00-97CB0AC8ADEC}" type="pres">
      <dgm:prSet presAssocID="{D446BBFC-04A8-4782-B759-A6DE9729CFBA}" presName="vertSpace2b" presStyleCnt="0"/>
      <dgm:spPr/>
    </dgm:pt>
    <dgm:pt modelId="{FAB56E27-6141-40B2-A650-1BB4F342C6C2}" type="pres">
      <dgm:prSet presAssocID="{817057A2-7ED4-4F4B-8557-BFA038492A7A}" presName="horz2" presStyleCnt="0"/>
      <dgm:spPr/>
    </dgm:pt>
    <dgm:pt modelId="{AFE3626A-A6D7-4642-BB78-E7B313454747}" type="pres">
      <dgm:prSet presAssocID="{817057A2-7ED4-4F4B-8557-BFA038492A7A}" presName="horzSpace2" presStyleCnt="0"/>
      <dgm:spPr/>
    </dgm:pt>
    <dgm:pt modelId="{B74F875C-AC44-428E-80F3-35093DBD973C}" type="pres">
      <dgm:prSet presAssocID="{817057A2-7ED4-4F4B-8557-BFA038492A7A}" presName="tx2" presStyleLbl="revTx" presStyleIdx="5" presStyleCnt="8"/>
      <dgm:spPr/>
    </dgm:pt>
    <dgm:pt modelId="{C1E6E836-4E01-44FA-B03F-1907EFABF232}" type="pres">
      <dgm:prSet presAssocID="{817057A2-7ED4-4F4B-8557-BFA038492A7A}" presName="vert2" presStyleCnt="0"/>
      <dgm:spPr/>
    </dgm:pt>
    <dgm:pt modelId="{84096026-651D-489A-97E0-C9C046F9399E}" type="pres">
      <dgm:prSet presAssocID="{817057A2-7ED4-4F4B-8557-BFA038492A7A}" presName="thinLine2b" presStyleLbl="callout" presStyleIdx="3" presStyleCnt="6"/>
      <dgm:spPr/>
    </dgm:pt>
    <dgm:pt modelId="{832CF113-F26C-4036-999C-7CCA51298B28}" type="pres">
      <dgm:prSet presAssocID="{817057A2-7ED4-4F4B-8557-BFA038492A7A}" presName="vertSpace2b" presStyleCnt="0"/>
      <dgm:spPr/>
    </dgm:pt>
    <dgm:pt modelId="{0F16FA4D-D3B3-43B8-89A4-DBE8D32E25A2}" type="pres">
      <dgm:prSet presAssocID="{ED53BDED-E7F8-4846-AFB5-C8CCB28F160D}" presName="horz2" presStyleCnt="0"/>
      <dgm:spPr/>
    </dgm:pt>
    <dgm:pt modelId="{F48A25AD-D713-496F-ACA2-8787DA142BF4}" type="pres">
      <dgm:prSet presAssocID="{ED53BDED-E7F8-4846-AFB5-C8CCB28F160D}" presName="horzSpace2" presStyleCnt="0"/>
      <dgm:spPr/>
    </dgm:pt>
    <dgm:pt modelId="{E6B23600-B863-4133-BB11-7E43248A886C}" type="pres">
      <dgm:prSet presAssocID="{ED53BDED-E7F8-4846-AFB5-C8CCB28F160D}" presName="tx2" presStyleLbl="revTx" presStyleIdx="6" presStyleCnt="8"/>
      <dgm:spPr/>
    </dgm:pt>
    <dgm:pt modelId="{6529042F-130B-4A5C-8379-89744BDCC2F2}" type="pres">
      <dgm:prSet presAssocID="{ED53BDED-E7F8-4846-AFB5-C8CCB28F160D}" presName="vert2" presStyleCnt="0"/>
      <dgm:spPr/>
    </dgm:pt>
    <dgm:pt modelId="{1618EDE5-6FA1-46C6-BE07-876EE8002928}" type="pres">
      <dgm:prSet presAssocID="{ED53BDED-E7F8-4846-AFB5-C8CCB28F160D}" presName="thinLine2b" presStyleLbl="callout" presStyleIdx="4" presStyleCnt="6"/>
      <dgm:spPr/>
    </dgm:pt>
    <dgm:pt modelId="{C57BFF36-2D4A-4522-8DA8-5D072F1FC66D}" type="pres">
      <dgm:prSet presAssocID="{ED53BDED-E7F8-4846-AFB5-C8CCB28F160D}" presName="vertSpace2b" presStyleCnt="0"/>
      <dgm:spPr/>
    </dgm:pt>
    <dgm:pt modelId="{71093EA0-C3A1-4186-BD54-62DBE32285C2}" type="pres">
      <dgm:prSet presAssocID="{788616C2-E3E5-42E9-80C5-A77031F27A55}" presName="horz2" presStyleCnt="0"/>
      <dgm:spPr/>
    </dgm:pt>
    <dgm:pt modelId="{E385FC5C-7A50-4661-B81A-A58087B4A2D1}" type="pres">
      <dgm:prSet presAssocID="{788616C2-E3E5-42E9-80C5-A77031F27A55}" presName="horzSpace2" presStyleCnt="0"/>
      <dgm:spPr/>
    </dgm:pt>
    <dgm:pt modelId="{B8A3864A-8CAA-45E8-AE46-FFF2E9F05FE5}" type="pres">
      <dgm:prSet presAssocID="{788616C2-E3E5-42E9-80C5-A77031F27A55}" presName="tx2" presStyleLbl="revTx" presStyleIdx="7" presStyleCnt="8"/>
      <dgm:spPr/>
    </dgm:pt>
    <dgm:pt modelId="{B9657843-2AF1-4A15-BDDA-169CFE76608A}" type="pres">
      <dgm:prSet presAssocID="{788616C2-E3E5-42E9-80C5-A77031F27A55}" presName="vert2" presStyleCnt="0"/>
      <dgm:spPr/>
    </dgm:pt>
    <dgm:pt modelId="{9EFA4E67-5CA0-48D6-98F3-2186342C9CFC}" type="pres">
      <dgm:prSet presAssocID="{788616C2-E3E5-42E9-80C5-A77031F27A55}" presName="thinLine2b" presStyleLbl="callout" presStyleIdx="5" presStyleCnt="6"/>
      <dgm:spPr/>
    </dgm:pt>
    <dgm:pt modelId="{5712449E-6E99-442B-B767-BA94CB71A5BD}" type="pres">
      <dgm:prSet presAssocID="{788616C2-E3E5-42E9-80C5-A77031F27A55}" presName="vertSpace2b" presStyleCnt="0"/>
      <dgm:spPr/>
    </dgm:pt>
  </dgm:ptLst>
  <dgm:cxnLst>
    <dgm:cxn modelId="{0DDF490D-A14E-4C6D-B089-39641E9497A5}" srcId="{6BDB45D7-0A9F-42C1-9D81-9C226486E1EE}" destId="{788616C2-E3E5-42E9-80C5-A77031F27A55}" srcOrd="4" destOrd="0" parTransId="{D64D00E7-EEB5-4450-ADCE-C06EE1ED838C}" sibTransId="{69082F5B-D7E9-4478-B982-A4DEE121A9B1}"/>
    <dgm:cxn modelId="{7E473613-E362-44E2-BC00-615BD9327CDB}" type="presOf" srcId="{ED53BDED-E7F8-4846-AFB5-C8CCB28F160D}" destId="{E6B23600-B863-4133-BB11-7E43248A886C}" srcOrd="0" destOrd="0" presId="urn:microsoft.com/office/officeart/2008/layout/LinedList"/>
    <dgm:cxn modelId="{E32BA21E-94C2-47C0-92F1-1DADE55E2106}" type="presOf" srcId="{D446BBFC-04A8-4782-B759-A6DE9729CFBA}" destId="{11CF56F0-AAC2-40BA-A2D7-C82194517FEA}" srcOrd="0" destOrd="0" presId="urn:microsoft.com/office/officeart/2008/layout/LinedList"/>
    <dgm:cxn modelId="{8D851027-51AD-4A61-AF7E-459F92A586CB}" type="presOf" srcId="{BEE6B5E0-023D-4905-9848-73EC54FFFA16}" destId="{34F0D19D-E658-4D94-A075-DC2166D6F675}" srcOrd="0" destOrd="0" presId="urn:microsoft.com/office/officeart/2008/layout/LinedList"/>
    <dgm:cxn modelId="{80898F38-926F-40CE-A97F-7763517E045E}" type="presOf" srcId="{C88FE951-D803-4AD2-87B1-C3CE40C5E541}" destId="{298D3473-34C2-463B-B177-4D248BE1CC53}" srcOrd="0" destOrd="0" presId="urn:microsoft.com/office/officeart/2008/layout/LinedList"/>
    <dgm:cxn modelId="{66BFA738-7393-4526-B7E9-C82E8FB2757B}" type="presOf" srcId="{788616C2-E3E5-42E9-80C5-A77031F27A55}" destId="{B8A3864A-8CAA-45E8-AE46-FFF2E9F05FE5}" srcOrd="0" destOrd="0" presId="urn:microsoft.com/office/officeart/2008/layout/LinedList"/>
    <dgm:cxn modelId="{0851D454-22EA-4AF2-BA7B-24A908A28E03}" srcId="{EAFEACC3-C7BD-4BC3-82AA-DC61E90A8D84}" destId="{C88FE951-D803-4AD2-87B1-C3CE40C5E541}" srcOrd="0" destOrd="0" parTransId="{CA938008-E0C0-4492-B1A9-C4592E48ADF4}" sibTransId="{80E426D3-9904-46AA-AA8C-D930AE654635}"/>
    <dgm:cxn modelId="{F7018478-83E9-4A82-8401-228CE6752576}" type="presOf" srcId="{6BDB45D7-0A9F-42C1-9D81-9C226486E1EE}" destId="{3537C8E6-CD00-456E-980B-0ABA2B8EC50B}" srcOrd="0" destOrd="0" presId="urn:microsoft.com/office/officeart/2008/layout/LinedList"/>
    <dgm:cxn modelId="{87A1FA86-5E19-4772-BB5E-C4FA6A93CA4F}" type="presOf" srcId="{817057A2-7ED4-4F4B-8557-BFA038492A7A}" destId="{B74F875C-AC44-428E-80F3-35093DBD973C}" srcOrd="0" destOrd="0" presId="urn:microsoft.com/office/officeart/2008/layout/LinedList"/>
    <dgm:cxn modelId="{F3FBD28F-B47A-4F1A-8841-FD6D6E0EBFAA}" srcId="{6BDB45D7-0A9F-42C1-9D81-9C226486E1EE}" destId="{0D1C6F7C-B049-44E9-A83A-90DC39DF6C21}" srcOrd="0" destOrd="0" parTransId="{0ED111AB-B452-45E8-9435-E0E9DBA1F251}" sibTransId="{071B33DD-82B8-4817-84B0-A2B98E16FD4D}"/>
    <dgm:cxn modelId="{F0748891-5582-47F1-9531-5A44B9F8641A}" srcId="{BEE6B5E0-023D-4905-9848-73EC54FFFA16}" destId="{EAFEACC3-C7BD-4BC3-82AA-DC61E90A8D84}" srcOrd="0" destOrd="0" parTransId="{20696B51-AB5E-4181-A951-1BC80ECAACBB}" sibTransId="{FEBB83C9-B102-4ADC-9EAD-669D9571E114}"/>
    <dgm:cxn modelId="{AF32D896-2D45-4918-871D-55393F3BA5C1}" srcId="{6BDB45D7-0A9F-42C1-9D81-9C226486E1EE}" destId="{ED53BDED-E7F8-4846-AFB5-C8CCB28F160D}" srcOrd="3" destOrd="0" parTransId="{1B46A57E-EC16-4BB3-9DF9-E5F43C1B82AC}" sibTransId="{9432DE0A-A164-40DC-9C9C-2022C2403070}"/>
    <dgm:cxn modelId="{C1F1DCA3-0F4D-45BB-AAA1-A284F822C62D}" srcId="{6BDB45D7-0A9F-42C1-9D81-9C226486E1EE}" destId="{817057A2-7ED4-4F4B-8557-BFA038492A7A}" srcOrd="2" destOrd="0" parTransId="{F9D8BB6E-1578-4A05-97CD-DBF18DD61DD1}" sibTransId="{7F3BE57F-0483-4641-A40B-EDBFEFD05179}"/>
    <dgm:cxn modelId="{DE543CAA-A172-4645-928A-F61E22AB5161}" type="presOf" srcId="{EAFEACC3-C7BD-4BC3-82AA-DC61E90A8D84}" destId="{A96A9CFF-70D7-4EB3-B3FE-357035722503}" srcOrd="0" destOrd="0" presId="urn:microsoft.com/office/officeart/2008/layout/LinedList"/>
    <dgm:cxn modelId="{34D435C3-6085-4331-858C-D851F3DF27A0}" srcId="{6BDB45D7-0A9F-42C1-9D81-9C226486E1EE}" destId="{D446BBFC-04A8-4782-B759-A6DE9729CFBA}" srcOrd="1" destOrd="0" parTransId="{90278145-C57A-4542-9F40-72E5B65382CE}" sibTransId="{54AB1813-9CC3-4586-A9B2-25B9C3D512A4}"/>
    <dgm:cxn modelId="{384C69E9-EB1A-4138-8CE0-A53A97EBA7F1}" type="presOf" srcId="{0D1C6F7C-B049-44E9-A83A-90DC39DF6C21}" destId="{4E9A5B0E-30EF-4BE3-BEB9-B6D699508A9B}" srcOrd="0" destOrd="0" presId="urn:microsoft.com/office/officeart/2008/layout/LinedList"/>
    <dgm:cxn modelId="{6AFF77F3-35B0-43F3-8FCC-161C1FD36A82}" srcId="{BEE6B5E0-023D-4905-9848-73EC54FFFA16}" destId="{6BDB45D7-0A9F-42C1-9D81-9C226486E1EE}" srcOrd="1" destOrd="0" parTransId="{EC885AF2-45B4-4188-98D5-07D1AE10E8D6}" sibTransId="{2076923C-2903-4D29-A2CF-AD54806CA5FF}"/>
    <dgm:cxn modelId="{07213DEB-501F-4380-B51B-DB96E43A5C6C}" type="presParOf" srcId="{34F0D19D-E658-4D94-A075-DC2166D6F675}" destId="{10A43BE9-F1FE-45A2-8A12-9375D98387B4}" srcOrd="0" destOrd="0" presId="urn:microsoft.com/office/officeart/2008/layout/LinedList"/>
    <dgm:cxn modelId="{CB7A0756-697E-4EFB-895E-FDC32B95FBF9}" type="presParOf" srcId="{34F0D19D-E658-4D94-A075-DC2166D6F675}" destId="{ABB0BDC3-A0FE-4E7D-9133-712506CCB3B0}" srcOrd="1" destOrd="0" presId="urn:microsoft.com/office/officeart/2008/layout/LinedList"/>
    <dgm:cxn modelId="{2501F2F5-DB5F-4AD2-9C4E-B76FE739E19A}" type="presParOf" srcId="{ABB0BDC3-A0FE-4E7D-9133-712506CCB3B0}" destId="{A96A9CFF-70D7-4EB3-B3FE-357035722503}" srcOrd="0" destOrd="0" presId="urn:microsoft.com/office/officeart/2008/layout/LinedList"/>
    <dgm:cxn modelId="{866FA1DF-1BBE-4EB1-BC3B-4CC566F514C3}" type="presParOf" srcId="{ABB0BDC3-A0FE-4E7D-9133-712506CCB3B0}" destId="{A4DE6987-7937-4B09-86D0-425C92D7232B}" srcOrd="1" destOrd="0" presId="urn:microsoft.com/office/officeart/2008/layout/LinedList"/>
    <dgm:cxn modelId="{BC559642-9821-4F40-A889-FDE84470CDEE}" type="presParOf" srcId="{A4DE6987-7937-4B09-86D0-425C92D7232B}" destId="{2EC05781-293C-41ED-A58F-BFA80543955B}" srcOrd="0" destOrd="0" presId="urn:microsoft.com/office/officeart/2008/layout/LinedList"/>
    <dgm:cxn modelId="{D732277D-2324-4E9C-BD6A-DDD092484FFF}" type="presParOf" srcId="{A4DE6987-7937-4B09-86D0-425C92D7232B}" destId="{B439CDE4-4F39-435E-A270-6A1E046FCD0E}" srcOrd="1" destOrd="0" presId="urn:microsoft.com/office/officeart/2008/layout/LinedList"/>
    <dgm:cxn modelId="{83DC0999-C5C9-4AE1-97B0-A9739ABFF5B5}" type="presParOf" srcId="{B439CDE4-4F39-435E-A270-6A1E046FCD0E}" destId="{11BF03F6-B612-469E-9468-F67EB32622B0}" srcOrd="0" destOrd="0" presId="urn:microsoft.com/office/officeart/2008/layout/LinedList"/>
    <dgm:cxn modelId="{6D0C8FCB-3DF8-43C8-9FAF-4F0633827FE0}" type="presParOf" srcId="{B439CDE4-4F39-435E-A270-6A1E046FCD0E}" destId="{298D3473-34C2-463B-B177-4D248BE1CC53}" srcOrd="1" destOrd="0" presId="urn:microsoft.com/office/officeart/2008/layout/LinedList"/>
    <dgm:cxn modelId="{07AAB32A-ECB9-42C9-903E-42A7628CE36F}" type="presParOf" srcId="{B439CDE4-4F39-435E-A270-6A1E046FCD0E}" destId="{36FA44A0-45ED-4D57-A467-19759A346633}" srcOrd="2" destOrd="0" presId="urn:microsoft.com/office/officeart/2008/layout/LinedList"/>
    <dgm:cxn modelId="{E4BCC18C-A075-4B0D-8F3A-65E65EC9D604}" type="presParOf" srcId="{A4DE6987-7937-4B09-86D0-425C92D7232B}" destId="{C4CF88D0-8C07-4511-A54B-6E88D26C75CC}" srcOrd="2" destOrd="0" presId="urn:microsoft.com/office/officeart/2008/layout/LinedList"/>
    <dgm:cxn modelId="{93E98880-D710-4E40-ABAB-08AF34766FBF}" type="presParOf" srcId="{A4DE6987-7937-4B09-86D0-425C92D7232B}" destId="{3F230B1F-CF98-4955-B8A6-D7E100FCD468}" srcOrd="3" destOrd="0" presId="urn:microsoft.com/office/officeart/2008/layout/LinedList"/>
    <dgm:cxn modelId="{7F1392F8-AA72-4750-BAA8-DC8DCC32EB23}" type="presParOf" srcId="{34F0D19D-E658-4D94-A075-DC2166D6F675}" destId="{34F1882A-AC75-47C5-ACCC-7B3B598635CF}" srcOrd="2" destOrd="0" presId="urn:microsoft.com/office/officeart/2008/layout/LinedList"/>
    <dgm:cxn modelId="{C7AE0F0D-12FE-4107-92AF-D7FF1A957962}" type="presParOf" srcId="{34F0D19D-E658-4D94-A075-DC2166D6F675}" destId="{30E8EB63-DAFB-48A4-93C4-07AFF41D8F27}" srcOrd="3" destOrd="0" presId="urn:microsoft.com/office/officeart/2008/layout/LinedList"/>
    <dgm:cxn modelId="{DA1DE8B8-B6A5-473F-809A-4EF573B97735}" type="presParOf" srcId="{30E8EB63-DAFB-48A4-93C4-07AFF41D8F27}" destId="{3537C8E6-CD00-456E-980B-0ABA2B8EC50B}" srcOrd="0" destOrd="0" presId="urn:microsoft.com/office/officeart/2008/layout/LinedList"/>
    <dgm:cxn modelId="{549C6C8D-83F8-417C-91D4-05EC89330552}" type="presParOf" srcId="{30E8EB63-DAFB-48A4-93C4-07AFF41D8F27}" destId="{EA77BBDF-7C21-4925-84CD-A0D1186AA445}" srcOrd="1" destOrd="0" presId="urn:microsoft.com/office/officeart/2008/layout/LinedList"/>
    <dgm:cxn modelId="{2998B020-B76D-44B1-8637-A745078CB9C9}" type="presParOf" srcId="{EA77BBDF-7C21-4925-84CD-A0D1186AA445}" destId="{72B6177A-6B9E-4780-93FA-B40790A91D1B}" srcOrd="0" destOrd="0" presId="urn:microsoft.com/office/officeart/2008/layout/LinedList"/>
    <dgm:cxn modelId="{A0B425BF-7486-436D-8824-9C082BE31BBE}" type="presParOf" srcId="{EA77BBDF-7C21-4925-84CD-A0D1186AA445}" destId="{6C3EE973-77EC-4920-ABEF-6C589B915F38}" srcOrd="1" destOrd="0" presId="urn:microsoft.com/office/officeart/2008/layout/LinedList"/>
    <dgm:cxn modelId="{55E732DD-799B-487C-8D6F-6E86CF650E9A}" type="presParOf" srcId="{6C3EE973-77EC-4920-ABEF-6C589B915F38}" destId="{01B20554-79FE-47C0-BB49-EC14DFA44323}" srcOrd="0" destOrd="0" presId="urn:microsoft.com/office/officeart/2008/layout/LinedList"/>
    <dgm:cxn modelId="{54F30FEB-C256-4C10-A9FA-83FC9B2FB25E}" type="presParOf" srcId="{6C3EE973-77EC-4920-ABEF-6C589B915F38}" destId="{4E9A5B0E-30EF-4BE3-BEB9-B6D699508A9B}" srcOrd="1" destOrd="0" presId="urn:microsoft.com/office/officeart/2008/layout/LinedList"/>
    <dgm:cxn modelId="{19D38EBF-4B8A-4917-9A24-245BA9F4ACBB}" type="presParOf" srcId="{6C3EE973-77EC-4920-ABEF-6C589B915F38}" destId="{370407C5-514C-41E3-8561-54D5A14B0672}" srcOrd="2" destOrd="0" presId="urn:microsoft.com/office/officeart/2008/layout/LinedList"/>
    <dgm:cxn modelId="{7D389A05-A252-4D51-93A0-16D141CC0D99}" type="presParOf" srcId="{EA77BBDF-7C21-4925-84CD-A0D1186AA445}" destId="{C9249B69-0030-424F-8641-315E58805F8E}" srcOrd="2" destOrd="0" presId="urn:microsoft.com/office/officeart/2008/layout/LinedList"/>
    <dgm:cxn modelId="{D3D5B7A9-455A-4264-9064-E4C4873CAC36}" type="presParOf" srcId="{EA77BBDF-7C21-4925-84CD-A0D1186AA445}" destId="{B8D3AC9F-542B-444C-BBC3-4D37407E83C4}" srcOrd="3" destOrd="0" presId="urn:microsoft.com/office/officeart/2008/layout/LinedList"/>
    <dgm:cxn modelId="{D620E08B-ACDC-482F-8030-6D5CE0345EB7}" type="presParOf" srcId="{EA77BBDF-7C21-4925-84CD-A0D1186AA445}" destId="{550245F6-6AB9-4C9A-8433-5A4AB318D612}" srcOrd="4" destOrd="0" presId="urn:microsoft.com/office/officeart/2008/layout/LinedList"/>
    <dgm:cxn modelId="{DDBE0A90-861B-422D-9A56-969F0A4CBB87}" type="presParOf" srcId="{550245F6-6AB9-4C9A-8433-5A4AB318D612}" destId="{B10C97D7-29AD-4724-9BC7-6E651F75EE76}" srcOrd="0" destOrd="0" presId="urn:microsoft.com/office/officeart/2008/layout/LinedList"/>
    <dgm:cxn modelId="{08E9DDF0-7B46-43DE-B6AE-137106317EC2}" type="presParOf" srcId="{550245F6-6AB9-4C9A-8433-5A4AB318D612}" destId="{11CF56F0-AAC2-40BA-A2D7-C82194517FEA}" srcOrd="1" destOrd="0" presId="urn:microsoft.com/office/officeart/2008/layout/LinedList"/>
    <dgm:cxn modelId="{F1141D29-F250-427A-954A-668E175F8F1A}" type="presParOf" srcId="{550245F6-6AB9-4C9A-8433-5A4AB318D612}" destId="{740443E5-B43B-472D-88B7-ED9A077ADBD7}" srcOrd="2" destOrd="0" presId="urn:microsoft.com/office/officeart/2008/layout/LinedList"/>
    <dgm:cxn modelId="{5237D44F-8574-4D78-9D5B-79E59AF189A5}" type="presParOf" srcId="{EA77BBDF-7C21-4925-84CD-A0D1186AA445}" destId="{58598190-D8CD-422F-A8E3-DE929F3FA693}" srcOrd="5" destOrd="0" presId="urn:microsoft.com/office/officeart/2008/layout/LinedList"/>
    <dgm:cxn modelId="{3E1F1C67-434E-4FC3-BF0D-1EA256B0BFC8}" type="presParOf" srcId="{EA77BBDF-7C21-4925-84CD-A0D1186AA445}" destId="{972E4079-2B86-41F5-AA00-97CB0AC8ADEC}" srcOrd="6" destOrd="0" presId="urn:microsoft.com/office/officeart/2008/layout/LinedList"/>
    <dgm:cxn modelId="{92573B7E-C8B6-4400-9D4E-DD29EEC2D594}" type="presParOf" srcId="{EA77BBDF-7C21-4925-84CD-A0D1186AA445}" destId="{FAB56E27-6141-40B2-A650-1BB4F342C6C2}" srcOrd="7" destOrd="0" presId="urn:microsoft.com/office/officeart/2008/layout/LinedList"/>
    <dgm:cxn modelId="{F34C3473-02E2-4C12-AEEE-FA33ED4FE4DD}" type="presParOf" srcId="{FAB56E27-6141-40B2-A650-1BB4F342C6C2}" destId="{AFE3626A-A6D7-4642-BB78-E7B313454747}" srcOrd="0" destOrd="0" presId="urn:microsoft.com/office/officeart/2008/layout/LinedList"/>
    <dgm:cxn modelId="{27DF822E-F2C8-406E-A905-70EC525E1E74}" type="presParOf" srcId="{FAB56E27-6141-40B2-A650-1BB4F342C6C2}" destId="{B74F875C-AC44-428E-80F3-35093DBD973C}" srcOrd="1" destOrd="0" presId="urn:microsoft.com/office/officeart/2008/layout/LinedList"/>
    <dgm:cxn modelId="{C0C4CC8F-AC21-4CF5-8967-2E2813F73DAC}" type="presParOf" srcId="{FAB56E27-6141-40B2-A650-1BB4F342C6C2}" destId="{C1E6E836-4E01-44FA-B03F-1907EFABF232}" srcOrd="2" destOrd="0" presId="urn:microsoft.com/office/officeart/2008/layout/LinedList"/>
    <dgm:cxn modelId="{2F4A0F16-F9CA-4223-8F4A-0BC830A47996}" type="presParOf" srcId="{EA77BBDF-7C21-4925-84CD-A0D1186AA445}" destId="{84096026-651D-489A-97E0-C9C046F9399E}" srcOrd="8" destOrd="0" presId="urn:microsoft.com/office/officeart/2008/layout/LinedList"/>
    <dgm:cxn modelId="{0DAE5D25-9285-4805-B2AE-872A11732509}" type="presParOf" srcId="{EA77BBDF-7C21-4925-84CD-A0D1186AA445}" destId="{832CF113-F26C-4036-999C-7CCA51298B28}" srcOrd="9" destOrd="0" presId="urn:microsoft.com/office/officeart/2008/layout/LinedList"/>
    <dgm:cxn modelId="{38EABB40-F47B-43A9-86D9-3A99B7CA56A1}" type="presParOf" srcId="{EA77BBDF-7C21-4925-84CD-A0D1186AA445}" destId="{0F16FA4D-D3B3-43B8-89A4-DBE8D32E25A2}" srcOrd="10" destOrd="0" presId="urn:microsoft.com/office/officeart/2008/layout/LinedList"/>
    <dgm:cxn modelId="{31E68FFC-0177-40AE-96DC-60D5CE49CBB6}" type="presParOf" srcId="{0F16FA4D-D3B3-43B8-89A4-DBE8D32E25A2}" destId="{F48A25AD-D713-496F-ACA2-8787DA142BF4}" srcOrd="0" destOrd="0" presId="urn:microsoft.com/office/officeart/2008/layout/LinedList"/>
    <dgm:cxn modelId="{B3EE5071-E661-40D9-8A38-3A01D27C52B4}" type="presParOf" srcId="{0F16FA4D-D3B3-43B8-89A4-DBE8D32E25A2}" destId="{E6B23600-B863-4133-BB11-7E43248A886C}" srcOrd="1" destOrd="0" presId="urn:microsoft.com/office/officeart/2008/layout/LinedList"/>
    <dgm:cxn modelId="{5B3FE556-37C4-49A4-A025-EDA47A0B3C68}" type="presParOf" srcId="{0F16FA4D-D3B3-43B8-89A4-DBE8D32E25A2}" destId="{6529042F-130B-4A5C-8379-89744BDCC2F2}" srcOrd="2" destOrd="0" presId="urn:microsoft.com/office/officeart/2008/layout/LinedList"/>
    <dgm:cxn modelId="{F71762CD-4CEA-415F-9AE6-C78A9E6617FA}" type="presParOf" srcId="{EA77BBDF-7C21-4925-84CD-A0D1186AA445}" destId="{1618EDE5-6FA1-46C6-BE07-876EE8002928}" srcOrd="11" destOrd="0" presId="urn:microsoft.com/office/officeart/2008/layout/LinedList"/>
    <dgm:cxn modelId="{1F786F6E-68B8-46F0-9757-00C76EB97204}" type="presParOf" srcId="{EA77BBDF-7C21-4925-84CD-A0D1186AA445}" destId="{C57BFF36-2D4A-4522-8DA8-5D072F1FC66D}" srcOrd="12" destOrd="0" presId="urn:microsoft.com/office/officeart/2008/layout/LinedList"/>
    <dgm:cxn modelId="{30565184-5976-4A2C-A20F-99ECB6ED2F9B}" type="presParOf" srcId="{EA77BBDF-7C21-4925-84CD-A0D1186AA445}" destId="{71093EA0-C3A1-4186-BD54-62DBE32285C2}" srcOrd="13" destOrd="0" presId="urn:microsoft.com/office/officeart/2008/layout/LinedList"/>
    <dgm:cxn modelId="{B75EB282-626E-4E5F-BAA8-D822900CFFE7}" type="presParOf" srcId="{71093EA0-C3A1-4186-BD54-62DBE32285C2}" destId="{E385FC5C-7A50-4661-B81A-A58087B4A2D1}" srcOrd="0" destOrd="0" presId="urn:microsoft.com/office/officeart/2008/layout/LinedList"/>
    <dgm:cxn modelId="{047212C8-74BC-4488-9195-5E7E59A61673}" type="presParOf" srcId="{71093EA0-C3A1-4186-BD54-62DBE32285C2}" destId="{B8A3864A-8CAA-45E8-AE46-FFF2E9F05FE5}" srcOrd="1" destOrd="0" presId="urn:microsoft.com/office/officeart/2008/layout/LinedList"/>
    <dgm:cxn modelId="{FE44DE1F-6F10-4EF7-9460-06F647320207}" type="presParOf" srcId="{71093EA0-C3A1-4186-BD54-62DBE32285C2}" destId="{B9657843-2AF1-4A15-BDDA-169CFE76608A}" srcOrd="2" destOrd="0" presId="urn:microsoft.com/office/officeart/2008/layout/LinedList"/>
    <dgm:cxn modelId="{C94029C4-4136-4E1B-978B-5C201FF18740}" type="presParOf" srcId="{EA77BBDF-7C21-4925-84CD-A0D1186AA445}" destId="{9EFA4E67-5CA0-48D6-98F3-2186342C9CFC}" srcOrd="14" destOrd="0" presId="urn:microsoft.com/office/officeart/2008/layout/LinedList"/>
    <dgm:cxn modelId="{FA715F30-08BD-4D16-A7C9-ACD6AFD4A137}" type="presParOf" srcId="{EA77BBDF-7C21-4925-84CD-A0D1186AA445}" destId="{5712449E-6E99-442B-B767-BA94CB71A5BD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F289E0-EE5B-4840-A4BB-7FE7A2833102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C166F62-3568-4825-B790-7485151AB8B8}">
      <dgm:prSet phldrT="[Текст]"/>
      <dgm:spPr/>
      <dgm:t>
        <a:bodyPr/>
        <a:lstStyle/>
        <a:p>
          <a:r>
            <a:rPr lang="ru-RU" dirty="0"/>
            <a:t>Конституция РФ</a:t>
          </a:r>
        </a:p>
      </dgm:t>
    </dgm:pt>
    <dgm:pt modelId="{052C9A23-3582-4C18-B1CD-9BF3D51AD5BE}" type="parTrans" cxnId="{B54A0D0A-3915-4ADB-B90B-542737F01B97}">
      <dgm:prSet/>
      <dgm:spPr/>
      <dgm:t>
        <a:bodyPr/>
        <a:lstStyle/>
        <a:p>
          <a:endParaRPr lang="ru-RU"/>
        </a:p>
      </dgm:t>
    </dgm:pt>
    <dgm:pt modelId="{9EB37C4F-C44C-4690-BD59-B4E18A3F45D2}" type="sibTrans" cxnId="{B54A0D0A-3915-4ADB-B90B-542737F01B97}">
      <dgm:prSet/>
      <dgm:spPr/>
      <dgm:t>
        <a:bodyPr/>
        <a:lstStyle/>
        <a:p>
          <a:endParaRPr lang="ru-RU"/>
        </a:p>
      </dgm:t>
    </dgm:pt>
    <dgm:pt modelId="{2F304DA1-5B8F-46FC-AF9C-41F1CCACB99C}">
      <dgm:prSet phldrT="[Текст]"/>
      <dgm:spPr/>
      <dgm:t>
        <a:bodyPr/>
        <a:lstStyle/>
        <a:p>
          <a:r>
            <a:rPr lang="ru-RU" dirty="0"/>
            <a:t>Международные договоры РФ</a:t>
          </a:r>
        </a:p>
      </dgm:t>
    </dgm:pt>
    <dgm:pt modelId="{A4B6DE09-F056-467D-8E30-F6D99B47FC89}" type="parTrans" cxnId="{81B95A50-AA39-42D3-A615-BD6D8DEC9E73}">
      <dgm:prSet/>
      <dgm:spPr/>
      <dgm:t>
        <a:bodyPr/>
        <a:lstStyle/>
        <a:p>
          <a:endParaRPr lang="ru-RU"/>
        </a:p>
      </dgm:t>
    </dgm:pt>
    <dgm:pt modelId="{7075864A-2386-4FA3-888E-07F00DF3378B}" type="sibTrans" cxnId="{81B95A50-AA39-42D3-A615-BD6D8DEC9E73}">
      <dgm:prSet/>
      <dgm:spPr/>
      <dgm:t>
        <a:bodyPr/>
        <a:lstStyle/>
        <a:p>
          <a:endParaRPr lang="ru-RU"/>
        </a:p>
      </dgm:t>
    </dgm:pt>
    <dgm:pt modelId="{8F532A25-5442-4EEB-B8F8-869D319B0248}">
      <dgm:prSet phldrT="[Текст]"/>
      <dgm:spPr/>
      <dgm:t>
        <a:bodyPr/>
        <a:lstStyle/>
        <a:p>
          <a:r>
            <a:rPr lang="ru-RU" dirty="0"/>
            <a:t>Семейный кодекс РФ (СК РФ)</a:t>
          </a:r>
        </a:p>
      </dgm:t>
    </dgm:pt>
    <dgm:pt modelId="{908DA281-F0F9-4B10-81A7-5B36762F8BF7}" type="parTrans" cxnId="{ADDF8419-00CA-4CBE-9009-C0F0C47B1B73}">
      <dgm:prSet/>
      <dgm:spPr/>
      <dgm:t>
        <a:bodyPr/>
        <a:lstStyle/>
        <a:p>
          <a:endParaRPr lang="ru-RU"/>
        </a:p>
      </dgm:t>
    </dgm:pt>
    <dgm:pt modelId="{C1B51156-299A-4795-9376-2C877FF2F112}" type="sibTrans" cxnId="{ADDF8419-00CA-4CBE-9009-C0F0C47B1B73}">
      <dgm:prSet/>
      <dgm:spPr/>
      <dgm:t>
        <a:bodyPr/>
        <a:lstStyle/>
        <a:p>
          <a:endParaRPr lang="ru-RU"/>
        </a:p>
      </dgm:t>
    </dgm:pt>
    <dgm:pt modelId="{DFA6A460-01AB-4A93-BA51-6BE0D5EDD08F}">
      <dgm:prSet phldrT="[Текст]"/>
      <dgm:spPr/>
      <dgm:t>
        <a:bodyPr/>
        <a:lstStyle/>
        <a:p>
          <a:r>
            <a:rPr lang="ru-RU" dirty="0"/>
            <a:t>Иные федеральные законы (в частности ГК РФ)</a:t>
          </a:r>
        </a:p>
      </dgm:t>
    </dgm:pt>
    <dgm:pt modelId="{6352B07C-2507-4204-9692-733F09D4F435}" type="parTrans" cxnId="{36DBA891-D204-4C51-B151-2FB52D0F638C}">
      <dgm:prSet/>
      <dgm:spPr/>
      <dgm:t>
        <a:bodyPr/>
        <a:lstStyle/>
        <a:p>
          <a:endParaRPr lang="ru-RU"/>
        </a:p>
      </dgm:t>
    </dgm:pt>
    <dgm:pt modelId="{9BE5545D-DC68-4331-9BAA-5F589F9827CA}" type="sibTrans" cxnId="{36DBA891-D204-4C51-B151-2FB52D0F638C}">
      <dgm:prSet/>
      <dgm:spPr/>
      <dgm:t>
        <a:bodyPr/>
        <a:lstStyle/>
        <a:p>
          <a:endParaRPr lang="ru-RU"/>
        </a:p>
      </dgm:t>
    </dgm:pt>
    <dgm:pt modelId="{D58D74F8-EDA6-402F-8067-47809262AA79}">
      <dgm:prSet phldrT="[Текст]"/>
      <dgm:spPr/>
      <dgm:t>
        <a:bodyPr/>
        <a:lstStyle/>
        <a:p>
          <a:r>
            <a:rPr lang="ru-RU" dirty="0"/>
            <a:t>Подзаконные акты федеральных органов государственной власти</a:t>
          </a:r>
        </a:p>
      </dgm:t>
    </dgm:pt>
    <dgm:pt modelId="{899F0BB5-D28C-42A0-A4B5-227420D810CC}" type="parTrans" cxnId="{92DC843E-4266-4301-AC04-9846E6EE6BA3}">
      <dgm:prSet/>
      <dgm:spPr/>
      <dgm:t>
        <a:bodyPr/>
        <a:lstStyle/>
        <a:p>
          <a:endParaRPr lang="ru-RU"/>
        </a:p>
      </dgm:t>
    </dgm:pt>
    <dgm:pt modelId="{7D16C985-F388-466B-B685-AC1FC351EF08}" type="sibTrans" cxnId="{92DC843E-4266-4301-AC04-9846E6EE6BA3}">
      <dgm:prSet/>
      <dgm:spPr/>
      <dgm:t>
        <a:bodyPr/>
        <a:lstStyle/>
        <a:p>
          <a:endParaRPr lang="ru-RU"/>
        </a:p>
      </dgm:t>
    </dgm:pt>
    <dgm:pt modelId="{4B42F7B0-8689-40AB-B852-9D7984F86C20}">
      <dgm:prSet phldrT="[Текст]"/>
      <dgm:spPr/>
      <dgm:t>
        <a:bodyPr/>
        <a:lstStyle/>
        <a:p>
          <a:r>
            <a:rPr lang="ru-RU" dirty="0"/>
            <a:t>Законы и подзаконные акты субъектов РФ</a:t>
          </a:r>
        </a:p>
      </dgm:t>
    </dgm:pt>
    <dgm:pt modelId="{B75D2E44-A9C8-47B9-9A22-CADF6A1AC647}" type="parTrans" cxnId="{9BD189FE-723A-454E-9B6F-D78C82C7D30D}">
      <dgm:prSet/>
      <dgm:spPr/>
      <dgm:t>
        <a:bodyPr/>
        <a:lstStyle/>
        <a:p>
          <a:endParaRPr lang="ru-RU"/>
        </a:p>
      </dgm:t>
    </dgm:pt>
    <dgm:pt modelId="{779E03D7-5720-4682-996D-F6A6BF6E9DEF}" type="sibTrans" cxnId="{9BD189FE-723A-454E-9B6F-D78C82C7D30D}">
      <dgm:prSet/>
      <dgm:spPr/>
      <dgm:t>
        <a:bodyPr/>
        <a:lstStyle/>
        <a:p>
          <a:endParaRPr lang="ru-RU"/>
        </a:p>
      </dgm:t>
    </dgm:pt>
    <dgm:pt modelId="{D88E2327-3A7B-4FD5-981F-E8BCB20687C6}" type="pres">
      <dgm:prSet presAssocID="{90F289E0-EE5B-4840-A4BB-7FE7A2833102}" presName="linear" presStyleCnt="0">
        <dgm:presLayoutVars>
          <dgm:dir/>
          <dgm:animLvl val="lvl"/>
          <dgm:resizeHandles val="exact"/>
        </dgm:presLayoutVars>
      </dgm:prSet>
      <dgm:spPr/>
    </dgm:pt>
    <dgm:pt modelId="{B73F2541-C491-4800-86B6-D5DFD33F586F}" type="pres">
      <dgm:prSet presAssocID="{0C166F62-3568-4825-B790-7485151AB8B8}" presName="parentLin" presStyleCnt="0"/>
      <dgm:spPr/>
    </dgm:pt>
    <dgm:pt modelId="{BA327555-AE62-467A-B117-9C95D74263BE}" type="pres">
      <dgm:prSet presAssocID="{0C166F62-3568-4825-B790-7485151AB8B8}" presName="parentLeftMargin" presStyleLbl="node1" presStyleIdx="0" presStyleCnt="6"/>
      <dgm:spPr/>
    </dgm:pt>
    <dgm:pt modelId="{E1E543A7-B1A9-4A1F-BD8C-1E5B7A8DED11}" type="pres">
      <dgm:prSet presAssocID="{0C166F62-3568-4825-B790-7485151AB8B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57412ED-A373-4AA7-AE33-191396F23093}" type="pres">
      <dgm:prSet presAssocID="{0C166F62-3568-4825-B790-7485151AB8B8}" presName="negativeSpace" presStyleCnt="0"/>
      <dgm:spPr/>
    </dgm:pt>
    <dgm:pt modelId="{19BB34DB-BA26-41EC-8684-4F8AA78CA925}" type="pres">
      <dgm:prSet presAssocID="{0C166F62-3568-4825-B790-7485151AB8B8}" presName="childText" presStyleLbl="conFgAcc1" presStyleIdx="0" presStyleCnt="6">
        <dgm:presLayoutVars>
          <dgm:bulletEnabled val="1"/>
        </dgm:presLayoutVars>
      </dgm:prSet>
      <dgm:spPr/>
    </dgm:pt>
    <dgm:pt modelId="{69E1BAF1-8E31-45E6-AC50-D5CF9C8F2A67}" type="pres">
      <dgm:prSet presAssocID="{9EB37C4F-C44C-4690-BD59-B4E18A3F45D2}" presName="spaceBetweenRectangles" presStyleCnt="0"/>
      <dgm:spPr/>
    </dgm:pt>
    <dgm:pt modelId="{FC3863B3-40A3-441C-981A-088654728170}" type="pres">
      <dgm:prSet presAssocID="{2F304DA1-5B8F-46FC-AF9C-41F1CCACB99C}" presName="parentLin" presStyleCnt="0"/>
      <dgm:spPr/>
    </dgm:pt>
    <dgm:pt modelId="{C55C0BD2-29DB-4139-8F0D-39918C4B5113}" type="pres">
      <dgm:prSet presAssocID="{2F304DA1-5B8F-46FC-AF9C-41F1CCACB99C}" presName="parentLeftMargin" presStyleLbl="node1" presStyleIdx="0" presStyleCnt="6"/>
      <dgm:spPr/>
    </dgm:pt>
    <dgm:pt modelId="{AFD5A8E4-F584-4089-9F6B-2C06B39C760F}" type="pres">
      <dgm:prSet presAssocID="{2F304DA1-5B8F-46FC-AF9C-41F1CCACB99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4BBD365-970F-46D5-B60B-DB278CD88667}" type="pres">
      <dgm:prSet presAssocID="{2F304DA1-5B8F-46FC-AF9C-41F1CCACB99C}" presName="negativeSpace" presStyleCnt="0"/>
      <dgm:spPr/>
    </dgm:pt>
    <dgm:pt modelId="{CB8C5DE3-E177-4918-A83E-2503ECB1F853}" type="pres">
      <dgm:prSet presAssocID="{2F304DA1-5B8F-46FC-AF9C-41F1CCACB99C}" presName="childText" presStyleLbl="conFgAcc1" presStyleIdx="1" presStyleCnt="6">
        <dgm:presLayoutVars>
          <dgm:bulletEnabled val="1"/>
        </dgm:presLayoutVars>
      </dgm:prSet>
      <dgm:spPr/>
    </dgm:pt>
    <dgm:pt modelId="{1F9B2D41-F2FA-4A63-952E-2843DC3F2EDF}" type="pres">
      <dgm:prSet presAssocID="{7075864A-2386-4FA3-888E-07F00DF3378B}" presName="spaceBetweenRectangles" presStyleCnt="0"/>
      <dgm:spPr/>
    </dgm:pt>
    <dgm:pt modelId="{20F38779-3FF4-4BDD-B65B-E01493D0F9E6}" type="pres">
      <dgm:prSet presAssocID="{8F532A25-5442-4EEB-B8F8-869D319B0248}" presName="parentLin" presStyleCnt="0"/>
      <dgm:spPr/>
    </dgm:pt>
    <dgm:pt modelId="{86704051-DC2F-43F4-A024-607A26062179}" type="pres">
      <dgm:prSet presAssocID="{8F532A25-5442-4EEB-B8F8-869D319B0248}" presName="parentLeftMargin" presStyleLbl="node1" presStyleIdx="1" presStyleCnt="6"/>
      <dgm:spPr/>
    </dgm:pt>
    <dgm:pt modelId="{BDE34954-3025-4900-9ED2-882B49BC3D23}" type="pres">
      <dgm:prSet presAssocID="{8F532A25-5442-4EEB-B8F8-869D319B024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1FEF2AA-3D26-4FFB-91F9-B76F13DC183E}" type="pres">
      <dgm:prSet presAssocID="{8F532A25-5442-4EEB-B8F8-869D319B0248}" presName="negativeSpace" presStyleCnt="0"/>
      <dgm:spPr/>
    </dgm:pt>
    <dgm:pt modelId="{7A51F496-71FC-4966-87C2-EC176B74D2F0}" type="pres">
      <dgm:prSet presAssocID="{8F532A25-5442-4EEB-B8F8-869D319B0248}" presName="childText" presStyleLbl="conFgAcc1" presStyleIdx="2" presStyleCnt="6">
        <dgm:presLayoutVars>
          <dgm:bulletEnabled val="1"/>
        </dgm:presLayoutVars>
      </dgm:prSet>
      <dgm:spPr/>
    </dgm:pt>
    <dgm:pt modelId="{EBDA792F-080D-4DD4-9FCF-036CB9D693BB}" type="pres">
      <dgm:prSet presAssocID="{C1B51156-299A-4795-9376-2C877FF2F112}" presName="spaceBetweenRectangles" presStyleCnt="0"/>
      <dgm:spPr/>
    </dgm:pt>
    <dgm:pt modelId="{A17F1534-D941-4C7A-A4D0-65AD44733B22}" type="pres">
      <dgm:prSet presAssocID="{DFA6A460-01AB-4A93-BA51-6BE0D5EDD08F}" presName="parentLin" presStyleCnt="0"/>
      <dgm:spPr/>
    </dgm:pt>
    <dgm:pt modelId="{7F6C0412-E56C-4FEB-89FE-7EB7448D2986}" type="pres">
      <dgm:prSet presAssocID="{DFA6A460-01AB-4A93-BA51-6BE0D5EDD08F}" presName="parentLeftMargin" presStyleLbl="node1" presStyleIdx="2" presStyleCnt="6"/>
      <dgm:spPr/>
    </dgm:pt>
    <dgm:pt modelId="{9834A32B-CB72-4B7C-ABFF-19FFFDAD39B0}" type="pres">
      <dgm:prSet presAssocID="{DFA6A460-01AB-4A93-BA51-6BE0D5EDD08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F839C05-D035-49DE-B095-A6FD22F391D3}" type="pres">
      <dgm:prSet presAssocID="{DFA6A460-01AB-4A93-BA51-6BE0D5EDD08F}" presName="negativeSpace" presStyleCnt="0"/>
      <dgm:spPr/>
    </dgm:pt>
    <dgm:pt modelId="{000C4B13-01B2-43F5-AA51-2DE04ABB1FA7}" type="pres">
      <dgm:prSet presAssocID="{DFA6A460-01AB-4A93-BA51-6BE0D5EDD08F}" presName="childText" presStyleLbl="conFgAcc1" presStyleIdx="3" presStyleCnt="6">
        <dgm:presLayoutVars>
          <dgm:bulletEnabled val="1"/>
        </dgm:presLayoutVars>
      </dgm:prSet>
      <dgm:spPr/>
    </dgm:pt>
    <dgm:pt modelId="{D9E49996-D2D8-40B3-829B-859CF561C415}" type="pres">
      <dgm:prSet presAssocID="{9BE5545D-DC68-4331-9BAA-5F589F9827CA}" presName="spaceBetweenRectangles" presStyleCnt="0"/>
      <dgm:spPr/>
    </dgm:pt>
    <dgm:pt modelId="{7F787282-9B13-4E67-84B0-FCC9D96E927E}" type="pres">
      <dgm:prSet presAssocID="{D58D74F8-EDA6-402F-8067-47809262AA79}" presName="parentLin" presStyleCnt="0"/>
      <dgm:spPr/>
    </dgm:pt>
    <dgm:pt modelId="{030C3986-EDEA-4233-8E68-0FABEC6E25C8}" type="pres">
      <dgm:prSet presAssocID="{D58D74F8-EDA6-402F-8067-47809262AA79}" presName="parentLeftMargin" presStyleLbl="node1" presStyleIdx="3" presStyleCnt="6"/>
      <dgm:spPr/>
    </dgm:pt>
    <dgm:pt modelId="{866C7975-EE02-45CC-A61F-F1F11C313466}" type="pres">
      <dgm:prSet presAssocID="{D58D74F8-EDA6-402F-8067-47809262AA7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CA14A0A-66D0-42E6-A163-A9F31407E262}" type="pres">
      <dgm:prSet presAssocID="{D58D74F8-EDA6-402F-8067-47809262AA79}" presName="negativeSpace" presStyleCnt="0"/>
      <dgm:spPr/>
    </dgm:pt>
    <dgm:pt modelId="{66A94BCF-B761-4781-BEA5-2D16D7F6F264}" type="pres">
      <dgm:prSet presAssocID="{D58D74F8-EDA6-402F-8067-47809262AA79}" presName="childText" presStyleLbl="conFgAcc1" presStyleIdx="4" presStyleCnt="6">
        <dgm:presLayoutVars>
          <dgm:bulletEnabled val="1"/>
        </dgm:presLayoutVars>
      </dgm:prSet>
      <dgm:spPr/>
    </dgm:pt>
    <dgm:pt modelId="{530077D8-4F4C-46F2-BCB2-CC9EC40429D1}" type="pres">
      <dgm:prSet presAssocID="{7D16C985-F388-466B-B685-AC1FC351EF08}" presName="spaceBetweenRectangles" presStyleCnt="0"/>
      <dgm:spPr/>
    </dgm:pt>
    <dgm:pt modelId="{C3009CF2-A381-47DD-A834-09446E104BFA}" type="pres">
      <dgm:prSet presAssocID="{4B42F7B0-8689-40AB-B852-9D7984F86C20}" presName="parentLin" presStyleCnt="0"/>
      <dgm:spPr/>
    </dgm:pt>
    <dgm:pt modelId="{37B1E480-B356-452C-9CE9-97EA058D3CF7}" type="pres">
      <dgm:prSet presAssocID="{4B42F7B0-8689-40AB-B852-9D7984F86C20}" presName="parentLeftMargin" presStyleLbl="node1" presStyleIdx="4" presStyleCnt="6"/>
      <dgm:spPr/>
    </dgm:pt>
    <dgm:pt modelId="{76539A4D-B4B8-4C7B-8A57-1BF1C54CB6B5}" type="pres">
      <dgm:prSet presAssocID="{4B42F7B0-8689-40AB-B852-9D7984F86C20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36AB5251-0AD7-417C-A047-BC645CC8B360}" type="pres">
      <dgm:prSet presAssocID="{4B42F7B0-8689-40AB-B852-9D7984F86C20}" presName="negativeSpace" presStyleCnt="0"/>
      <dgm:spPr/>
    </dgm:pt>
    <dgm:pt modelId="{FAEBC8CA-0A1A-4A37-AE47-8831D2F61D43}" type="pres">
      <dgm:prSet presAssocID="{4B42F7B0-8689-40AB-B852-9D7984F86C2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54A0D0A-3915-4ADB-B90B-542737F01B97}" srcId="{90F289E0-EE5B-4840-A4BB-7FE7A2833102}" destId="{0C166F62-3568-4825-B790-7485151AB8B8}" srcOrd="0" destOrd="0" parTransId="{052C9A23-3582-4C18-B1CD-9BF3D51AD5BE}" sibTransId="{9EB37C4F-C44C-4690-BD59-B4E18A3F45D2}"/>
    <dgm:cxn modelId="{B2C0BE10-B028-4788-B333-3B18E92D29E3}" type="presOf" srcId="{D58D74F8-EDA6-402F-8067-47809262AA79}" destId="{030C3986-EDEA-4233-8E68-0FABEC6E25C8}" srcOrd="0" destOrd="0" presId="urn:microsoft.com/office/officeart/2005/8/layout/list1"/>
    <dgm:cxn modelId="{ADDF8419-00CA-4CBE-9009-C0F0C47B1B73}" srcId="{90F289E0-EE5B-4840-A4BB-7FE7A2833102}" destId="{8F532A25-5442-4EEB-B8F8-869D319B0248}" srcOrd="2" destOrd="0" parTransId="{908DA281-F0F9-4B10-81A7-5B36762F8BF7}" sibTransId="{C1B51156-299A-4795-9376-2C877FF2F112}"/>
    <dgm:cxn modelId="{E2E8251C-2B42-4DC5-AB81-3506A1CCF8F7}" type="presOf" srcId="{2F304DA1-5B8F-46FC-AF9C-41F1CCACB99C}" destId="{AFD5A8E4-F584-4089-9F6B-2C06B39C760F}" srcOrd="1" destOrd="0" presId="urn:microsoft.com/office/officeart/2005/8/layout/list1"/>
    <dgm:cxn modelId="{B3350125-7399-413F-88F7-055DD60BAAB1}" type="presOf" srcId="{8F532A25-5442-4EEB-B8F8-869D319B0248}" destId="{BDE34954-3025-4900-9ED2-882B49BC3D23}" srcOrd="1" destOrd="0" presId="urn:microsoft.com/office/officeart/2005/8/layout/list1"/>
    <dgm:cxn modelId="{68499237-703C-41B1-8842-E58778603343}" type="presOf" srcId="{8F532A25-5442-4EEB-B8F8-869D319B0248}" destId="{86704051-DC2F-43F4-A024-607A26062179}" srcOrd="0" destOrd="0" presId="urn:microsoft.com/office/officeart/2005/8/layout/list1"/>
    <dgm:cxn modelId="{92DC843E-4266-4301-AC04-9846E6EE6BA3}" srcId="{90F289E0-EE5B-4840-A4BB-7FE7A2833102}" destId="{D58D74F8-EDA6-402F-8067-47809262AA79}" srcOrd="4" destOrd="0" parTransId="{899F0BB5-D28C-42A0-A4B5-227420D810CC}" sibTransId="{7D16C985-F388-466B-B685-AC1FC351EF08}"/>
    <dgm:cxn modelId="{77055A65-B109-489C-8ACB-349317ABC728}" type="presOf" srcId="{2F304DA1-5B8F-46FC-AF9C-41F1CCACB99C}" destId="{C55C0BD2-29DB-4139-8F0D-39918C4B5113}" srcOrd="0" destOrd="0" presId="urn:microsoft.com/office/officeart/2005/8/layout/list1"/>
    <dgm:cxn modelId="{81B95A50-AA39-42D3-A615-BD6D8DEC9E73}" srcId="{90F289E0-EE5B-4840-A4BB-7FE7A2833102}" destId="{2F304DA1-5B8F-46FC-AF9C-41F1CCACB99C}" srcOrd="1" destOrd="0" parTransId="{A4B6DE09-F056-467D-8E30-F6D99B47FC89}" sibTransId="{7075864A-2386-4FA3-888E-07F00DF3378B}"/>
    <dgm:cxn modelId="{555D9F74-EF5B-45EA-8813-8043B9D0F15A}" type="presOf" srcId="{0C166F62-3568-4825-B790-7485151AB8B8}" destId="{E1E543A7-B1A9-4A1F-BD8C-1E5B7A8DED11}" srcOrd="1" destOrd="0" presId="urn:microsoft.com/office/officeart/2005/8/layout/list1"/>
    <dgm:cxn modelId="{78E6E955-E1FB-4F94-A362-C1DEF0D4854D}" type="presOf" srcId="{DFA6A460-01AB-4A93-BA51-6BE0D5EDD08F}" destId="{7F6C0412-E56C-4FEB-89FE-7EB7448D2986}" srcOrd="0" destOrd="0" presId="urn:microsoft.com/office/officeart/2005/8/layout/list1"/>
    <dgm:cxn modelId="{36DBA891-D204-4C51-B151-2FB52D0F638C}" srcId="{90F289E0-EE5B-4840-A4BB-7FE7A2833102}" destId="{DFA6A460-01AB-4A93-BA51-6BE0D5EDD08F}" srcOrd="3" destOrd="0" parTransId="{6352B07C-2507-4204-9692-733F09D4F435}" sibTransId="{9BE5545D-DC68-4331-9BAA-5F589F9827CA}"/>
    <dgm:cxn modelId="{3F99F5BB-96A0-4A8E-8B34-C8203E2A80DD}" type="presOf" srcId="{4B42F7B0-8689-40AB-B852-9D7984F86C20}" destId="{76539A4D-B4B8-4C7B-8A57-1BF1C54CB6B5}" srcOrd="1" destOrd="0" presId="urn:microsoft.com/office/officeart/2005/8/layout/list1"/>
    <dgm:cxn modelId="{70B320C3-B761-42A6-B2CB-81FA62981ABB}" type="presOf" srcId="{4B42F7B0-8689-40AB-B852-9D7984F86C20}" destId="{37B1E480-B356-452C-9CE9-97EA058D3CF7}" srcOrd="0" destOrd="0" presId="urn:microsoft.com/office/officeart/2005/8/layout/list1"/>
    <dgm:cxn modelId="{F43DE1C3-E8B7-4ED4-9D6B-787F5CCE36AF}" type="presOf" srcId="{0C166F62-3568-4825-B790-7485151AB8B8}" destId="{BA327555-AE62-467A-B117-9C95D74263BE}" srcOrd="0" destOrd="0" presId="urn:microsoft.com/office/officeart/2005/8/layout/list1"/>
    <dgm:cxn modelId="{AC3C5CC4-D40A-4B7C-87CA-947F6E0B49C0}" type="presOf" srcId="{D58D74F8-EDA6-402F-8067-47809262AA79}" destId="{866C7975-EE02-45CC-A61F-F1F11C313466}" srcOrd="1" destOrd="0" presId="urn:microsoft.com/office/officeart/2005/8/layout/list1"/>
    <dgm:cxn modelId="{C501BBF7-3665-4E04-879A-BE693B000192}" type="presOf" srcId="{90F289E0-EE5B-4840-A4BB-7FE7A2833102}" destId="{D88E2327-3A7B-4FD5-981F-E8BCB20687C6}" srcOrd="0" destOrd="0" presId="urn:microsoft.com/office/officeart/2005/8/layout/list1"/>
    <dgm:cxn modelId="{9BD189FE-723A-454E-9B6F-D78C82C7D30D}" srcId="{90F289E0-EE5B-4840-A4BB-7FE7A2833102}" destId="{4B42F7B0-8689-40AB-B852-9D7984F86C20}" srcOrd="5" destOrd="0" parTransId="{B75D2E44-A9C8-47B9-9A22-CADF6A1AC647}" sibTransId="{779E03D7-5720-4682-996D-F6A6BF6E9DEF}"/>
    <dgm:cxn modelId="{41D161FF-A6F6-498C-9319-8A9F7212982B}" type="presOf" srcId="{DFA6A460-01AB-4A93-BA51-6BE0D5EDD08F}" destId="{9834A32B-CB72-4B7C-ABFF-19FFFDAD39B0}" srcOrd="1" destOrd="0" presId="urn:microsoft.com/office/officeart/2005/8/layout/list1"/>
    <dgm:cxn modelId="{91B5F239-880E-4B24-A7FF-31426E180EB9}" type="presParOf" srcId="{D88E2327-3A7B-4FD5-981F-E8BCB20687C6}" destId="{B73F2541-C491-4800-86B6-D5DFD33F586F}" srcOrd="0" destOrd="0" presId="urn:microsoft.com/office/officeart/2005/8/layout/list1"/>
    <dgm:cxn modelId="{7E904EA8-418D-4414-95E7-A36034AF2648}" type="presParOf" srcId="{B73F2541-C491-4800-86B6-D5DFD33F586F}" destId="{BA327555-AE62-467A-B117-9C95D74263BE}" srcOrd="0" destOrd="0" presId="urn:microsoft.com/office/officeart/2005/8/layout/list1"/>
    <dgm:cxn modelId="{514D812E-EF85-484C-A048-A050B40ED323}" type="presParOf" srcId="{B73F2541-C491-4800-86B6-D5DFD33F586F}" destId="{E1E543A7-B1A9-4A1F-BD8C-1E5B7A8DED11}" srcOrd="1" destOrd="0" presId="urn:microsoft.com/office/officeart/2005/8/layout/list1"/>
    <dgm:cxn modelId="{D86880E2-6EB2-489E-A40F-1019262EFFD6}" type="presParOf" srcId="{D88E2327-3A7B-4FD5-981F-E8BCB20687C6}" destId="{B57412ED-A373-4AA7-AE33-191396F23093}" srcOrd="1" destOrd="0" presId="urn:microsoft.com/office/officeart/2005/8/layout/list1"/>
    <dgm:cxn modelId="{5438ACD1-77F3-40E4-B0F3-CC4D8CBE019C}" type="presParOf" srcId="{D88E2327-3A7B-4FD5-981F-E8BCB20687C6}" destId="{19BB34DB-BA26-41EC-8684-4F8AA78CA925}" srcOrd="2" destOrd="0" presId="urn:microsoft.com/office/officeart/2005/8/layout/list1"/>
    <dgm:cxn modelId="{79B314D2-8A24-43F6-A5DA-77E38E4585F9}" type="presParOf" srcId="{D88E2327-3A7B-4FD5-981F-E8BCB20687C6}" destId="{69E1BAF1-8E31-45E6-AC50-D5CF9C8F2A67}" srcOrd="3" destOrd="0" presId="urn:microsoft.com/office/officeart/2005/8/layout/list1"/>
    <dgm:cxn modelId="{7D553295-9C17-424C-A848-1C3B840067E7}" type="presParOf" srcId="{D88E2327-3A7B-4FD5-981F-E8BCB20687C6}" destId="{FC3863B3-40A3-441C-981A-088654728170}" srcOrd="4" destOrd="0" presId="urn:microsoft.com/office/officeart/2005/8/layout/list1"/>
    <dgm:cxn modelId="{C09ED80D-D4DC-4BF0-A5E0-2D680694D1FA}" type="presParOf" srcId="{FC3863B3-40A3-441C-981A-088654728170}" destId="{C55C0BD2-29DB-4139-8F0D-39918C4B5113}" srcOrd="0" destOrd="0" presId="urn:microsoft.com/office/officeart/2005/8/layout/list1"/>
    <dgm:cxn modelId="{15F518E9-2923-4FB7-BB9F-0DDF2E98CA69}" type="presParOf" srcId="{FC3863B3-40A3-441C-981A-088654728170}" destId="{AFD5A8E4-F584-4089-9F6B-2C06B39C760F}" srcOrd="1" destOrd="0" presId="urn:microsoft.com/office/officeart/2005/8/layout/list1"/>
    <dgm:cxn modelId="{36937631-EDB8-4399-9659-9B6E30EC7F40}" type="presParOf" srcId="{D88E2327-3A7B-4FD5-981F-E8BCB20687C6}" destId="{14BBD365-970F-46D5-B60B-DB278CD88667}" srcOrd="5" destOrd="0" presId="urn:microsoft.com/office/officeart/2005/8/layout/list1"/>
    <dgm:cxn modelId="{3680A494-4055-4184-A2B6-76CC43D7516B}" type="presParOf" srcId="{D88E2327-3A7B-4FD5-981F-E8BCB20687C6}" destId="{CB8C5DE3-E177-4918-A83E-2503ECB1F853}" srcOrd="6" destOrd="0" presId="urn:microsoft.com/office/officeart/2005/8/layout/list1"/>
    <dgm:cxn modelId="{12DA220A-30AC-4F17-86DF-A7458B0CD4CE}" type="presParOf" srcId="{D88E2327-3A7B-4FD5-981F-E8BCB20687C6}" destId="{1F9B2D41-F2FA-4A63-952E-2843DC3F2EDF}" srcOrd="7" destOrd="0" presId="urn:microsoft.com/office/officeart/2005/8/layout/list1"/>
    <dgm:cxn modelId="{21095F96-7BD3-4C44-B070-254E679ECDB9}" type="presParOf" srcId="{D88E2327-3A7B-4FD5-981F-E8BCB20687C6}" destId="{20F38779-3FF4-4BDD-B65B-E01493D0F9E6}" srcOrd="8" destOrd="0" presId="urn:microsoft.com/office/officeart/2005/8/layout/list1"/>
    <dgm:cxn modelId="{09E02F6D-642E-4F1D-A724-B10A9AA425FF}" type="presParOf" srcId="{20F38779-3FF4-4BDD-B65B-E01493D0F9E6}" destId="{86704051-DC2F-43F4-A024-607A26062179}" srcOrd="0" destOrd="0" presId="urn:microsoft.com/office/officeart/2005/8/layout/list1"/>
    <dgm:cxn modelId="{1D2FCB02-B06F-42A1-AD2A-5CA580047EB5}" type="presParOf" srcId="{20F38779-3FF4-4BDD-B65B-E01493D0F9E6}" destId="{BDE34954-3025-4900-9ED2-882B49BC3D23}" srcOrd="1" destOrd="0" presId="urn:microsoft.com/office/officeart/2005/8/layout/list1"/>
    <dgm:cxn modelId="{9A5894DD-262C-4FA8-8DC9-D65CFC28570A}" type="presParOf" srcId="{D88E2327-3A7B-4FD5-981F-E8BCB20687C6}" destId="{B1FEF2AA-3D26-4FFB-91F9-B76F13DC183E}" srcOrd="9" destOrd="0" presId="urn:microsoft.com/office/officeart/2005/8/layout/list1"/>
    <dgm:cxn modelId="{2DADFD15-C1E5-4F7B-9F3F-7B019772E255}" type="presParOf" srcId="{D88E2327-3A7B-4FD5-981F-E8BCB20687C6}" destId="{7A51F496-71FC-4966-87C2-EC176B74D2F0}" srcOrd="10" destOrd="0" presId="urn:microsoft.com/office/officeart/2005/8/layout/list1"/>
    <dgm:cxn modelId="{86FBC88E-1279-4C21-92A1-13376E413C5A}" type="presParOf" srcId="{D88E2327-3A7B-4FD5-981F-E8BCB20687C6}" destId="{EBDA792F-080D-4DD4-9FCF-036CB9D693BB}" srcOrd="11" destOrd="0" presId="urn:microsoft.com/office/officeart/2005/8/layout/list1"/>
    <dgm:cxn modelId="{63CAAE0B-1ED2-4481-80EC-075CFE2F01CE}" type="presParOf" srcId="{D88E2327-3A7B-4FD5-981F-E8BCB20687C6}" destId="{A17F1534-D941-4C7A-A4D0-65AD44733B22}" srcOrd="12" destOrd="0" presId="urn:microsoft.com/office/officeart/2005/8/layout/list1"/>
    <dgm:cxn modelId="{81237779-8C77-4174-84B2-CB1538C67C32}" type="presParOf" srcId="{A17F1534-D941-4C7A-A4D0-65AD44733B22}" destId="{7F6C0412-E56C-4FEB-89FE-7EB7448D2986}" srcOrd="0" destOrd="0" presId="urn:microsoft.com/office/officeart/2005/8/layout/list1"/>
    <dgm:cxn modelId="{4E7FE1D8-7430-41C8-A889-AB63716961CB}" type="presParOf" srcId="{A17F1534-D941-4C7A-A4D0-65AD44733B22}" destId="{9834A32B-CB72-4B7C-ABFF-19FFFDAD39B0}" srcOrd="1" destOrd="0" presId="urn:microsoft.com/office/officeart/2005/8/layout/list1"/>
    <dgm:cxn modelId="{BAB5739C-4214-4399-83C8-CB4049CC56A4}" type="presParOf" srcId="{D88E2327-3A7B-4FD5-981F-E8BCB20687C6}" destId="{5F839C05-D035-49DE-B095-A6FD22F391D3}" srcOrd="13" destOrd="0" presId="urn:microsoft.com/office/officeart/2005/8/layout/list1"/>
    <dgm:cxn modelId="{C611232A-3E93-453F-8606-26A0B77B05EE}" type="presParOf" srcId="{D88E2327-3A7B-4FD5-981F-E8BCB20687C6}" destId="{000C4B13-01B2-43F5-AA51-2DE04ABB1FA7}" srcOrd="14" destOrd="0" presId="urn:microsoft.com/office/officeart/2005/8/layout/list1"/>
    <dgm:cxn modelId="{8B7DC4AA-43CC-4E99-BD26-C1A5025D5DDB}" type="presParOf" srcId="{D88E2327-3A7B-4FD5-981F-E8BCB20687C6}" destId="{D9E49996-D2D8-40B3-829B-859CF561C415}" srcOrd="15" destOrd="0" presId="urn:microsoft.com/office/officeart/2005/8/layout/list1"/>
    <dgm:cxn modelId="{7861C670-E925-4AE0-A01B-81A0A126D145}" type="presParOf" srcId="{D88E2327-3A7B-4FD5-981F-E8BCB20687C6}" destId="{7F787282-9B13-4E67-84B0-FCC9D96E927E}" srcOrd="16" destOrd="0" presId="urn:microsoft.com/office/officeart/2005/8/layout/list1"/>
    <dgm:cxn modelId="{2F4B748F-BD23-49DC-9D4E-14D8B23305D6}" type="presParOf" srcId="{7F787282-9B13-4E67-84B0-FCC9D96E927E}" destId="{030C3986-EDEA-4233-8E68-0FABEC6E25C8}" srcOrd="0" destOrd="0" presId="urn:microsoft.com/office/officeart/2005/8/layout/list1"/>
    <dgm:cxn modelId="{31758359-4E89-44D6-B855-4E8B07605FB7}" type="presParOf" srcId="{7F787282-9B13-4E67-84B0-FCC9D96E927E}" destId="{866C7975-EE02-45CC-A61F-F1F11C313466}" srcOrd="1" destOrd="0" presId="urn:microsoft.com/office/officeart/2005/8/layout/list1"/>
    <dgm:cxn modelId="{C0269451-7D0C-408C-9CDC-F1090C86464F}" type="presParOf" srcId="{D88E2327-3A7B-4FD5-981F-E8BCB20687C6}" destId="{ECA14A0A-66D0-42E6-A163-A9F31407E262}" srcOrd="17" destOrd="0" presId="urn:microsoft.com/office/officeart/2005/8/layout/list1"/>
    <dgm:cxn modelId="{C089FF7D-48CE-41D2-A5AB-374EB0AC5BCE}" type="presParOf" srcId="{D88E2327-3A7B-4FD5-981F-E8BCB20687C6}" destId="{66A94BCF-B761-4781-BEA5-2D16D7F6F264}" srcOrd="18" destOrd="0" presId="urn:microsoft.com/office/officeart/2005/8/layout/list1"/>
    <dgm:cxn modelId="{A337C7B4-490E-4928-9075-E432BA605969}" type="presParOf" srcId="{D88E2327-3A7B-4FD5-981F-E8BCB20687C6}" destId="{530077D8-4F4C-46F2-BCB2-CC9EC40429D1}" srcOrd="19" destOrd="0" presId="urn:microsoft.com/office/officeart/2005/8/layout/list1"/>
    <dgm:cxn modelId="{1C236C8C-3424-4370-B175-2509176C0AA9}" type="presParOf" srcId="{D88E2327-3A7B-4FD5-981F-E8BCB20687C6}" destId="{C3009CF2-A381-47DD-A834-09446E104BFA}" srcOrd="20" destOrd="0" presId="urn:microsoft.com/office/officeart/2005/8/layout/list1"/>
    <dgm:cxn modelId="{A614CFF1-2F2C-4C66-A86C-0272EB0229DB}" type="presParOf" srcId="{C3009CF2-A381-47DD-A834-09446E104BFA}" destId="{37B1E480-B356-452C-9CE9-97EA058D3CF7}" srcOrd="0" destOrd="0" presId="urn:microsoft.com/office/officeart/2005/8/layout/list1"/>
    <dgm:cxn modelId="{66CC0EEB-C3AC-4359-9A36-70A69F5360A1}" type="presParOf" srcId="{C3009CF2-A381-47DD-A834-09446E104BFA}" destId="{76539A4D-B4B8-4C7B-8A57-1BF1C54CB6B5}" srcOrd="1" destOrd="0" presId="urn:microsoft.com/office/officeart/2005/8/layout/list1"/>
    <dgm:cxn modelId="{10F84EA9-B919-4444-81E8-A5F09B94DF57}" type="presParOf" srcId="{D88E2327-3A7B-4FD5-981F-E8BCB20687C6}" destId="{36AB5251-0AD7-417C-A047-BC645CC8B360}" srcOrd="21" destOrd="0" presId="urn:microsoft.com/office/officeart/2005/8/layout/list1"/>
    <dgm:cxn modelId="{AC216CDC-1B61-48C4-9B38-C497CF53678F}" type="presParOf" srcId="{D88E2327-3A7B-4FD5-981F-E8BCB20687C6}" destId="{FAEBC8CA-0A1A-4A37-AE47-8831D2F61D4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4DDA69-112B-4F89-8AFE-C910A355E6F7}" type="doc">
      <dgm:prSet loTypeId="urn:microsoft.com/office/officeart/2005/8/layout/vList3" loCatId="list" qsTypeId="urn:microsoft.com/office/officeart/2005/8/quickstyle/simple4" qsCatId="simple" csTypeId="urn:microsoft.com/office/officeart/2005/8/colors/colorful5" csCatId="colorful" phldr="1"/>
      <dgm:spPr/>
    </dgm:pt>
    <dgm:pt modelId="{79BAC7FD-E868-4BA1-B015-336CDA1DD123}">
      <dgm:prSet phldrT="[Текст]"/>
      <dgm:spPr/>
      <dgm:t>
        <a:bodyPr/>
        <a:lstStyle/>
        <a:p>
          <a:r>
            <a:rPr lang="ru-RU" dirty="0"/>
            <a:t>Достижение брачного возраста</a:t>
          </a:r>
        </a:p>
      </dgm:t>
    </dgm:pt>
    <dgm:pt modelId="{C0322E67-C212-4CB8-B19C-0EABB0C45479}" type="parTrans" cxnId="{B599CD16-AE01-4E33-917A-E1B8F86C60D3}">
      <dgm:prSet/>
      <dgm:spPr/>
      <dgm:t>
        <a:bodyPr/>
        <a:lstStyle/>
        <a:p>
          <a:endParaRPr lang="ru-RU"/>
        </a:p>
      </dgm:t>
    </dgm:pt>
    <dgm:pt modelId="{25A9B32E-A863-497E-AE59-30E6675AE6BF}" type="sibTrans" cxnId="{B599CD16-AE01-4E33-917A-E1B8F86C60D3}">
      <dgm:prSet/>
      <dgm:spPr/>
      <dgm:t>
        <a:bodyPr/>
        <a:lstStyle/>
        <a:p>
          <a:endParaRPr lang="ru-RU"/>
        </a:p>
      </dgm:t>
    </dgm:pt>
    <dgm:pt modelId="{67033657-D0F9-48E3-B093-168DD4A8EE79}">
      <dgm:prSet phldrT="[Текст]"/>
      <dgm:spPr/>
      <dgm:t>
        <a:bodyPr/>
        <a:lstStyle/>
        <a:p>
          <a:r>
            <a:rPr lang="ru-RU" dirty="0"/>
            <a:t>Взаимное добровольное согласие</a:t>
          </a:r>
        </a:p>
      </dgm:t>
    </dgm:pt>
    <dgm:pt modelId="{399E0D46-3656-4C30-8AFB-286AC6CB1B2E}" type="parTrans" cxnId="{AE31B4EF-5E3A-4CA1-BFBA-BC6FFDBA1048}">
      <dgm:prSet/>
      <dgm:spPr/>
      <dgm:t>
        <a:bodyPr/>
        <a:lstStyle/>
        <a:p>
          <a:endParaRPr lang="ru-RU"/>
        </a:p>
      </dgm:t>
    </dgm:pt>
    <dgm:pt modelId="{F2DB2EAB-3881-4FB5-9B57-D2E5D192B54B}" type="sibTrans" cxnId="{AE31B4EF-5E3A-4CA1-BFBA-BC6FFDBA1048}">
      <dgm:prSet/>
      <dgm:spPr/>
      <dgm:t>
        <a:bodyPr/>
        <a:lstStyle/>
        <a:p>
          <a:endParaRPr lang="ru-RU"/>
        </a:p>
      </dgm:t>
    </dgm:pt>
    <dgm:pt modelId="{9D7D9A8D-2604-438E-9CA2-8B68E0E59893}">
      <dgm:prSet phldrT="[Текст]"/>
      <dgm:spPr/>
      <dgm:t>
        <a:bodyPr/>
        <a:lstStyle/>
        <a:p>
          <a:r>
            <a:rPr lang="ru-RU" dirty="0"/>
            <a:t>Отсутствие обстоятельств, препятствующих заключению брака</a:t>
          </a:r>
        </a:p>
      </dgm:t>
    </dgm:pt>
    <dgm:pt modelId="{5892AA20-3242-4822-A682-8E7D72E49E01}" type="parTrans" cxnId="{561BD28A-1D33-4DD5-BF60-7BD9A35B6D5A}">
      <dgm:prSet/>
      <dgm:spPr/>
      <dgm:t>
        <a:bodyPr/>
        <a:lstStyle/>
        <a:p>
          <a:endParaRPr lang="ru-RU"/>
        </a:p>
      </dgm:t>
    </dgm:pt>
    <dgm:pt modelId="{CFCA0A4D-5B2D-4CFD-BB25-3F1E6A02A355}" type="sibTrans" cxnId="{561BD28A-1D33-4DD5-BF60-7BD9A35B6D5A}">
      <dgm:prSet/>
      <dgm:spPr/>
      <dgm:t>
        <a:bodyPr/>
        <a:lstStyle/>
        <a:p>
          <a:endParaRPr lang="ru-RU"/>
        </a:p>
      </dgm:t>
    </dgm:pt>
    <dgm:pt modelId="{05E76D48-F31E-45DA-B0FA-52459AF236B2}" type="pres">
      <dgm:prSet presAssocID="{1C4DDA69-112B-4F89-8AFE-C910A355E6F7}" presName="linearFlow" presStyleCnt="0">
        <dgm:presLayoutVars>
          <dgm:dir/>
          <dgm:resizeHandles val="exact"/>
        </dgm:presLayoutVars>
      </dgm:prSet>
      <dgm:spPr/>
    </dgm:pt>
    <dgm:pt modelId="{B6DE94A3-57F5-4E7F-8993-ADC5A52D6E75}" type="pres">
      <dgm:prSet presAssocID="{79BAC7FD-E868-4BA1-B015-336CDA1DD123}" presName="composite" presStyleCnt="0"/>
      <dgm:spPr/>
    </dgm:pt>
    <dgm:pt modelId="{35B780ED-7658-413D-8011-334DC9606E9E}" type="pres">
      <dgm:prSet presAssocID="{79BAC7FD-E868-4BA1-B015-336CDA1DD123}" presName="imgShp" presStyleLbl="fgImgPlace1" presStyleIdx="0" presStyleCnt="3"/>
      <dgm:spPr/>
    </dgm:pt>
    <dgm:pt modelId="{DB7D1FCA-E15E-4AC2-99F9-D34AA6D8253D}" type="pres">
      <dgm:prSet presAssocID="{79BAC7FD-E868-4BA1-B015-336CDA1DD123}" presName="txShp" presStyleLbl="node1" presStyleIdx="0" presStyleCnt="3">
        <dgm:presLayoutVars>
          <dgm:bulletEnabled val="1"/>
        </dgm:presLayoutVars>
      </dgm:prSet>
      <dgm:spPr/>
    </dgm:pt>
    <dgm:pt modelId="{32C433FC-AE24-4944-B939-2FF9B46A2A0C}" type="pres">
      <dgm:prSet presAssocID="{25A9B32E-A863-497E-AE59-30E6675AE6BF}" presName="spacing" presStyleCnt="0"/>
      <dgm:spPr/>
    </dgm:pt>
    <dgm:pt modelId="{869FE49C-646B-43B8-9137-E6EE34D1C9EA}" type="pres">
      <dgm:prSet presAssocID="{67033657-D0F9-48E3-B093-168DD4A8EE79}" presName="composite" presStyleCnt="0"/>
      <dgm:spPr/>
    </dgm:pt>
    <dgm:pt modelId="{7CD17EA6-2200-465B-AE55-1420AC136F13}" type="pres">
      <dgm:prSet presAssocID="{67033657-D0F9-48E3-B093-168DD4A8EE79}" presName="imgShp" presStyleLbl="fgImgPlace1" presStyleIdx="1" presStyleCnt="3"/>
      <dgm:spPr/>
    </dgm:pt>
    <dgm:pt modelId="{D2AC2E5E-A2D8-46D2-84EC-988CD3A91354}" type="pres">
      <dgm:prSet presAssocID="{67033657-D0F9-48E3-B093-168DD4A8EE79}" presName="txShp" presStyleLbl="node1" presStyleIdx="1" presStyleCnt="3">
        <dgm:presLayoutVars>
          <dgm:bulletEnabled val="1"/>
        </dgm:presLayoutVars>
      </dgm:prSet>
      <dgm:spPr/>
    </dgm:pt>
    <dgm:pt modelId="{267C9C8E-595F-4B2C-A3DC-06B26C588EDB}" type="pres">
      <dgm:prSet presAssocID="{F2DB2EAB-3881-4FB5-9B57-D2E5D192B54B}" presName="spacing" presStyleCnt="0"/>
      <dgm:spPr/>
    </dgm:pt>
    <dgm:pt modelId="{5F2EC90A-B331-4052-AC22-0DCCA4B42E28}" type="pres">
      <dgm:prSet presAssocID="{9D7D9A8D-2604-438E-9CA2-8B68E0E59893}" presName="composite" presStyleCnt="0"/>
      <dgm:spPr/>
    </dgm:pt>
    <dgm:pt modelId="{20B3AA8E-7C1D-40C2-A0DE-420A8C260D70}" type="pres">
      <dgm:prSet presAssocID="{9D7D9A8D-2604-438E-9CA2-8B68E0E59893}" presName="imgShp" presStyleLbl="fgImgPlace1" presStyleIdx="2" presStyleCnt="3"/>
      <dgm:spPr/>
    </dgm:pt>
    <dgm:pt modelId="{D982A1F9-3F4C-40CC-B06F-89EF9947230D}" type="pres">
      <dgm:prSet presAssocID="{9D7D9A8D-2604-438E-9CA2-8B68E0E59893}" presName="txShp" presStyleLbl="node1" presStyleIdx="2" presStyleCnt="3">
        <dgm:presLayoutVars>
          <dgm:bulletEnabled val="1"/>
        </dgm:presLayoutVars>
      </dgm:prSet>
      <dgm:spPr/>
    </dgm:pt>
  </dgm:ptLst>
  <dgm:cxnLst>
    <dgm:cxn modelId="{B599CD16-AE01-4E33-917A-E1B8F86C60D3}" srcId="{1C4DDA69-112B-4F89-8AFE-C910A355E6F7}" destId="{79BAC7FD-E868-4BA1-B015-336CDA1DD123}" srcOrd="0" destOrd="0" parTransId="{C0322E67-C212-4CB8-B19C-0EABB0C45479}" sibTransId="{25A9B32E-A863-497E-AE59-30E6675AE6BF}"/>
    <dgm:cxn modelId="{38146534-E465-4F76-8D94-385456AAC172}" type="presOf" srcId="{79BAC7FD-E868-4BA1-B015-336CDA1DD123}" destId="{DB7D1FCA-E15E-4AC2-99F9-D34AA6D8253D}" srcOrd="0" destOrd="0" presId="urn:microsoft.com/office/officeart/2005/8/layout/vList3"/>
    <dgm:cxn modelId="{D6D5506E-C7E3-4C8A-96BE-17EE09DD84DD}" type="presOf" srcId="{67033657-D0F9-48E3-B093-168DD4A8EE79}" destId="{D2AC2E5E-A2D8-46D2-84EC-988CD3A91354}" srcOrd="0" destOrd="0" presId="urn:microsoft.com/office/officeart/2005/8/layout/vList3"/>
    <dgm:cxn modelId="{1D866A80-DB0A-41D3-A286-2AACB07A25AE}" type="presOf" srcId="{9D7D9A8D-2604-438E-9CA2-8B68E0E59893}" destId="{D982A1F9-3F4C-40CC-B06F-89EF9947230D}" srcOrd="0" destOrd="0" presId="urn:microsoft.com/office/officeart/2005/8/layout/vList3"/>
    <dgm:cxn modelId="{B0195C81-FD51-4802-803E-E0D9F753D015}" type="presOf" srcId="{1C4DDA69-112B-4F89-8AFE-C910A355E6F7}" destId="{05E76D48-F31E-45DA-B0FA-52459AF236B2}" srcOrd="0" destOrd="0" presId="urn:microsoft.com/office/officeart/2005/8/layout/vList3"/>
    <dgm:cxn modelId="{561BD28A-1D33-4DD5-BF60-7BD9A35B6D5A}" srcId="{1C4DDA69-112B-4F89-8AFE-C910A355E6F7}" destId="{9D7D9A8D-2604-438E-9CA2-8B68E0E59893}" srcOrd="2" destOrd="0" parTransId="{5892AA20-3242-4822-A682-8E7D72E49E01}" sibTransId="{CFCA0A4D-5B2D-4CFD-BB25-3F1E6A02A355}"/>
    <dgm:cxn modelId="{AE31B4EF-5E3A-4CA1-BFBA-BC6FFDBA1048}" srcId="{1C4DDA69-112B-4F89-8AFE-C910A355E6F7}" destId="{67033657-D0F9-48E3-B093-168DD4A8EE79}" srcOrd="1" destOrd="0" parTransId="{399E0D46-3656-4C30-8AFB-286AC6CB1B2E}" sibTransId="{F2DB2EAB-3881-4FB5-9B57-D2E5D192B54B}"/>
    <dgm:cxn modelId="{71482978-EF8C-4CE7-A7A3-A30622648F6A}" type="presParOf" srcId="{05E76D48-F31E-45DA-B0FA-52459AF236B2}" destId="{B6DE94A3-57F5-4E7F-8993-ADC5A52D6E75}" srcOrd="0" destOrd="0" presId="urn:microsoft.com/office/officeart/2005/8/layout/vList3"/>
    <dgm:cxn modelId="{232B88B1-2A4D-4876-BB89-3A58D8473D72}" type="presParOf" srcId="{B6DE94A3-57F5-4E7F-8993-ADC5A52D6E75}" destId="{35B780ED-7658-413D-8011-334DC9606E9E}" srcOrd="0" destOrd="0" presId="urn:microsoft.com/office/officeart/2005/8/layout/vList3"/>
    <dgm:cxn modelId="{8AE176C4-2232-483A-B44F-B46B132A78B7}" type="presParOf" srcId="{B6DE94A3-57F5-4E7F-8993-ADC5A52D6E75}" destId="{DB7D1FCA-E15E-4AC2-99F9-D34AA6D8253D}" srcOrd="1" destOrd="0" presId="urn:microsoft.com/office/officeart/2005/8/layout/vList3"/>
    <dgm:cxn modelId="{98F109FB-15CD-44F2-881E-279BF1D82979}" type="presParOf" srcId="{05E76D48-F31E-45DA-B0FA-52459AF236B2}" destId="{32C433FC-AE24-4944-B939-2FF9B46A2A0C}" srcOrd="1" destOrd="0" presId="urn:microsoft.com/office/officeart/2005/8/layout/vList3"/>
    <dgm:cxn modelId="{EFCB6CE9-25D0-49E4-B567-3C492E7A102B}" type="presParOf" srcId="{05E76D48-F31E-45DA-B0FA-52459AF236B2}" destId="{869FE49C-646B-43B8-9137-E6EE34D1C9EA}" srcOrd="2" destOrd="0" presId="urn:microsoft.com/office/officeart/2005/8/layout/vList3"/>
    <dgm:cxn modelId="{6070CC35-BAB8-4149-B816-DAB3A690C608}" type="presParOf" srcId="{869FE49C-646B-43B8-9137-E6EE34D1C9EA}" destId="{7CD17EA6-2200-465B-AE55-1420AC136F13}" srcOrd="0" destOrd="0" presId="urn:microsoft.com/office/officeart/2005/8/layout/vList3"/>
    <dgm:cxn modelId="{D76EFE13-F320-4F01-BAA9-547B7728F779}" type="presParOf" srcId="{869FE49C-646B-43B8-9137-E6EE34D1C9EA}" destId="{D2AC2E5E-A2D8-46D2-84EC-988CD3A91354}" srcOrd="1" destOrd="0" presId="urn:microsoft.com/office/officeart/2005/8/layout/vList3"/>
    <dgm:cxn modelId="{BA982406-D7F4-4DBB-A6C5-21E1C5E8E526}" type="presParOf" srcId="{05E76D48-F31E-45DA-B0FA-52459AF236B2}" destId="{267C9C8E-595F-4B2C-A3DC-06B26C588EDB}" srcOrd="3" destOrd="0" presId="urn:microsoft.com/office/officeart/2005/8/layout/vList3"/>
    <dgm:cxn modelId="{75DC055F-61DE-41A5-AA5B-22F3C17A3B0F}" type="presParOf" srcId="{05E76D48-F31E-45DA-B0FA-52459AF236B2}" destId="{5F2EC90A-B331-4052-AC22-0DCCA4B42E28}" srcOrd="4" destOrd="0" presId="urn:microsoft.com/office/officeart/2005/8/layout/vList3"/>
    <dgm:cxn modelId="{7161A4DD-BB0C-4BDE-861F-0017B18E03BD}" type="presParOf" srcId="{5F2EC90A-B331-4052-AC22-0DCCA4B42E28}" destId="{20B3AA8E-7C1D-40C2-A0DE-420A8C260D70}" srcOrd="0" destOrd="0" presId="urn:microsoft.com/office/officeart/2005/8/layout/vList3"/>
    <dgm:cxn modelId="{8279A249-E6F3-475B-AEF1-8A5EBC4F2A9B}" type="presParOf" srcId="{5F2EC90A-B331-4052-AC22-0DCCA4B42E28}" destId="{D982A1F9-3F4C-40CC-B06F-89EF994723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08D037-C936-432E-9DA1-CD90A5B14657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D22658E-CF6E-48F5-9EAE-DDBCDC33D1B3}">
      <dgm:prSet phldrT="[Текст]"/>
      <dgm:spPr/>
      <dgm:t>
        <a:bodyPr/>
        <a:lstStyle/>
        <a:p>
          <a:r>
            <a:rPr lang="ru-RU" dirty="0"/>
            <a:t>Наличие другого зарегистрированного брака у одного из супругов</a:t>
          </a:r>
        </a:p>
      </dgm:t>
    </dgm:pt>
    <dgm:pt modelId="{B61DDFEA-59E8-47BC-AA2D-8EC3891B5ECD}" type="parTrans" cxnId="{558A3A84-EAF7-4876-96EC-82656FBF54FF}">
      <dgm:prSet/>
      <dgm:spPr/>
      <dgm:t>
        <a:bodyPr/>
        <a:lstStyle/>
        <a:p>
          <a:endParaRPr lang="ru-RU"/>
        </a:p>
      </dgm:t>
    </dgm:pt>
    <dgm:pt modelId="{5C3A53C7-DD02-4958-A1FD-E3D82C747981}" type="sibTrans" cxnId="{558A3A84-EAF7-4876-96EC-82656FBF54FF}">
      <dgm:prSet/>
      <dgm:spPr/>
      <dgm:t>
        <a:bodyPr/>
        <a:lstStyle/>
        <a:p>
          <a:endParaRPr lang="ru-RU"/>
        </a:p>
      </dgm:t>
    </dgm:pt>
    <dgm:pt modelId="{D0C84CC7-C8DB-4FB2-B6B3-CCC0D5240479}">
      <dgm:prSet phldrT="[Текст]"/>
      <dgm:spPr/>
      <dgm:t>
        <a:bodyPr/>
        <a:lstStyle/>
        <a:p>
          <a:r>
            <a:rPr lang="ru-RU" dirty="0"/>
            <a:t>Брак между близкими родственниками</a:t>
          </a:r>
        </a:p>
      </dgm:t>
    </dgm:pt>
    <dgm:pt modelId="{682E3570-0805-45F9-8E0F-76615937C62C}" type="parTrans" cxnId="{88FBEA8D-3D55-4E73-9D2B-75DD27E2A6C7}">
      <dgm:prSet/>
      <dgm:spPr/>
      <dgm:t>
        <a:bodyPr/>
        <a:lstStyle/>
        <a:p>
          <a:endParaRPr lang="ru-RU"/>
        </a:p>
      </dgm:t>
    </dgm:pt>
    <dgm:pt modelId="{0F92FD16-C25F-4F2E-8614-A741701B42CD}" type="sibTrans" cxnId="{88FBEA8D-3D55-4E73-9D2B-75DD27E2A6C7}">
      <dgm:prSet/>
      <dgm:spPr/>
      <dgm:t>
        <a:bodyPr/>
        <a:lstStyle/>
        <a:p>
          <a:endParaRPr lang="ru-RU"/>
        </a:p>
      </dgm:t>
    </dgm:pt>
    <dgm:pt modelId="{D7DEE7CA-BDE8-4066-8C69-0FEAB79C88B3}">
      <dgm:prSet phldrT="[Текст]"/>
      <dgm:spPr/>
      <dgm:t>
        <a:bodyPr/>
        <a:lstStyle/>
        <a:p>
          <a:r>
            <a:rPr lang="ru-RU" dirty="0"/>
            <a:t>Брак между усыновителями и усыновленными</a:t>
          </a:r>
        </a:p>
      </dgm:t>
    </dgm:pt>
    <dgm:pt modelId="{A7F00221-FDD0-4E84-9063-1459539CCF2E}" type="parTrans" cxnId="{F50845E9-2BC6-4017-94CB-1EA8205D5784}">
      <dgm:prSet/>
      <dgm:spPr/>
      <dgm:t>
        <a:bodyPr/>
        <a:lstStyle/>
        <a:p>
          <a:endParaRPr lang="ru-RU"/>
        </a:p>
      </dgm:t>
    </dgm:pt>
    <dgm:pt modelId="{1145891C-6BCD-4075-AA79-ACBDFFD728C8}" type="sibTrans" cxnId="{F50845E9-2BC6-4017-94CB-1EA8205D5784}">
      <dgm:prSet/>
      <dgm:spPr/>
      <dgm:t>
        <a:bodyPr/>
        <a:lstStyle/>
        <a:p>
          <a:endParaRPr lang="ru-RU"/>
        </a:p>
      </dgm:t>
    </dgm:pt>
    <dgm:pt modelId="{D9985963-61B8-4B81-A586-7C132D8B1868}">
      <dgm:prSet phldrT="[Текст]"/>
      <dgm:spPr/>
      <dgm:t>
        <a:bodyPr/>
        <a:lstStyle/>
        <a:p>
          <a:r>
            <a:rPr lang="ru-RU" dirty="0"/>
            <a:t>Брак между лицами, из которых хотя бы одно лицо признано судом недееспособным вследствие психического расстройства</a:t>
          </a:r>
        </a:p>
      </dgm:t>
    </dgm:pt>
    <dgm:pt modelId="{DE346FFE-4333-4CB0-B7A1-D3CBE7C659D4}" type="parTrans" cxnId="{ECD649F8-F03D-43EA-BF87-1CC830704F82}">
      <dgm:prSet/>
      <dgm:spPr/>
      <dgm:t>
        <a:bodyPr/>
        <a:lstStyle/>
        <a:p>
          <a:endParaRPr lang="ru-RU"/>
        </a:p>
      </dgm:t>
    </dgm:pt>
    <dgm:pt modelId="{7B3FB594-4F7E-4924-A9A3-8F3666C935D5}" type="sibTrans" cxnId="{ECD649F8-F03D-43EA-BF87-1CC830704F82}">
      <dgm:prSet/>
      <dgm:spPr/>
      <dgm:t>
        <a:bodyPr/>
        <a:lstStyle/>
        <a:p>
          <a:endParaRPr lang="ru-RU"/>
        </a:p>
      </dgm:t>
    </dgm:pt>
    <dgm:pt modelId="{9372F020-3F29-443B-B41B-A62FBE3100A6}">
      <dgm:prSet phldrT="[Текст]"/>
      <dgm:spPr/>
      <dgm:t>
        <a:bodyPr/>
        <a:lstStyle/>
        <a:p>
          <a:r>
            <a:rPr lang="ru-RU" dirty="0"/>
            <a:t>родственники по прямой восходящей и нисходящей линии (родители и дети, дедушки, бабушки и внуки), полнородные и </a:t>
          </a:r>
          <a:r>
            <a:rPr lang="ru-RU" dirty="0" err="1"/>
            <a:t>неполнородные</a:t>
          </a:r>
          <a:r>
            <a:rPr lang="ru-RU" dirty="0"/>
            <a:t> (имеющие общих отца или мать) братья и сестры</a:t>
          </a:r>
        </a:p>
      </dgm:t>
    </dgm:pt>
    <dgm:pt modelId="{3F3A8B86-D75B-4A13-A984-9EF8CCFC6BCF}" type="parTrans" cxnId="{1F7CC0F7-CE0B-42FE-A872-840C52E4FAD7}">
      <dgm:prSet/>
      <dgm:spPr/>
      <dgm:t>
        <a:bodyPr/>
        <a:lstStyle/>
        <a:p>
          <a:endParaRPr lang="ru-RU"/>
        </a:p>
      </dgm:t>
    </dgm:pt>
    <dgm:pt modelId="{EE63FD6A-C1EB-48B9-972F-9BEBF1A14ABB}" type="sibTrans" cxnId="{1F7CC0F7-CE0B-42FE-A872-840C52E4FAD7}">
      <dgm:prSet/>
      <dgm:spPr/>
      <dgm:t>
        <a:bodyPr/>
        <a:lstStyle/>
        <a:p>
          <a:endParaRPr lang="ru-RU"/>
        </a:p>
      </dgm:t>
    </dgm:pt>
    <dgm:pt modelId="{05D106B4-3E8A-48FB-8C51-B1BA334A45BC}" type="pres">
      <dgm:prSet presAssocID="{D308D037-C936-432E-9DA1-CD90A5B14657}" presName="linear" presStyleCnt="0">
        <dgm:presLayoutVars>
          <dgm:animLvl val="lvl"/>
          <dgm:resizeHandles val="exact"/>
        </dgm:presLayoutVars>
      </dgm:prSet>
      <dgm:spPr/>
    </dgm:pt>
    <dgm:pt modelId="{0BB359F2-CD28-4984-82EE-93446DCB6163}" type="pres">
      <dgm:prSet presAssocID="{8D22658E-CF6E-48F5-9EAE-DDBCDC33D1B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EBAEEDE-79F7-4D8E-BF58-D38FFA0560CD}" type="pres">
      <dgm:prSet presAssocID="{5C3A53C7-DD02-4958-A1FD-E3D82C747981}" presName="spacer" presStyleCnt="0"/>
      <dgm:spPr/>
    </dgm:pt>
    <dgm:pt modelId="{9CD420B0-BCB7-44DB-9C64-8694DC3D6749}" type="pres">
      <dgm:prSet presAssocID="{D0C84CC7-C8DB-4FB2-B6B3-CCC0D524047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291B85F-F42A-4F17-A013-D826EBBCAE03}" type="pres">
      <dgm:prSet presAssocID="{D0C84CC7-C8DB-4FB2-B6B3-CCC0D5240479}" presName="childText" presStyleLbl="revTx" presStyleIdx="0" presStyleCnt="1">
        <dgm:presLayoutVars>
          <dgm:bulletEnabled val="1"/>
        </dgm:presLayoutVars>
      </dgm:prSet>
      <dgm:spPr/>
    </dgm:pt>
    <dgm:pt modelId="{CB1A204D-A5B9-4D16-AC2C-772B9DA2D8B7}" type="pres">
      <dgm:prSet presAssocID="{D7DEE7CA-BDE8-4066-8C69-0FEAB79C88B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CF587B8-3BCA-41BC-9435-A412E652E8D2}" type="pres">
      <dgm:prSet presAssocID="{1145891C-6BCD-4075-AA79-ACBDFFD728C8}" presName="spacer" presStyleCnt="0"/>
      <dgm:spPr/>
    </dgm:pt>
    <dgm:pt modelId="{E09D2B39-F5FF-4C2D-938C-7E6375023EAC}" type="pres">
      <dgm:prSet presAssocID="{D9985963-61B8-4B81-A586-7C132D8B186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A6C5305-67C6-4F0A-9233-3CCF50B822CE}" type="presOf" srcId="{8D22658E-CF6E-48F5-9EAE-DDBCDC33D1B3}" destId="{0BB359F2-CD28-4984-82EE-93446DCB6163}" srcOrd="0" destOrd="0" presId="urn:microsoft.com/office/officeart/2005/8/layout/vList2"/>
    <dgm:cxn modelId="{A2FF155E-213D-4F6D-8629-9B779C6B4E44}" type="presOf" srcId="{D308D037-C936-432E-9DA1-CD90A5B14657}" destId="{05D106B4-3E8A-48FB-8C51-B1BA334A45BC}" srcOrd="0" destOrd="0" presId="urn:microsoft.com/office/officeart/2005/8/layout/vList2"/>
    <dgm:cxn modelId="{5DFC3E6A-C143-4B58-96D3-77423ACC26FA}" type="presOf" srcId="{D9985963-61B8-4B81-A586-7C132D8B1868}" destId="{E09D2B39-F5FF-4C2D-938C-7E6375023EAC}" srcOrd="0" destOrd="0" presId="urn:microsoft.com/office/officeart/2005/8/layout/vList2"/>
    <dgm:cxn modelId="{C3ED4D7E-458C-4FD5-9B6A-BB13FDF09C3D}" type="presOf" srcId="{D0C84CC7-C8DB-4FB2-B6B3-CCC0D5240479}" destId="{9CD420B0-BCB7-44DB-9C64-8694DC3D6749}" srcOrd="0" destOrd="0" presId="urn:microsoft.com/office/officeart/2005/8/layout/vList2"/>
    <dgm:cxn modelId="{558A3A84-EAF7-4876-96EC-82656FBF54FF}" srcId="{D308D037-C936-432E-9DA1-CD90A5B14657}" destId="{8D22658E-CF6E-48F5-9EAE-DDBCDC33D1B3}" srcOrd="0" destOrd="0" parTransId="{B61DDFEA-59E8-47BC-AA2D-8EC3891B5ECD}" sibTransId="{5C3A53C7-DD02-4958-A1FD-E3D82C747981}"/>
    <dgm:cxn modelId="{88FBEA8D-3D55-4E73-9D2B-75DD27E2A6C7}" srcId="{D308D037-C936-432E-9DA1-CD90A5B14657}" destId="{D0C84CC7-C8DB-4FB2-B6B3-CCC0D5240479}" srcOrd="1" destOrd="0" parTransId="{682E3570-0805-45F9-8E0F-76615937C62C}" sibTransId="{0F92FD16-C25F-4F2E-8614-A741701B42CD}"/>
    <dgm:cxn modelId="{474066BE-6623-43BF-856D-6F526600B156}" type="presOf" srcId="{9372F020-3F29-443B-B41B-A62FBE3100A6}" destId="{B291B85F-F42A-4F17-A013-D826EBBCAE03}" srcOrd="0" destOrd="0" presId="urn:microsoft.com/office/officeart/2005/8/layout/vList2"/>
    <dgm:cxn modelId="{8452E9DA-63BE-45BE-BDFD-6CCEE49DF2A2}" type="presOf" srcId="{D7DEE7CA-BDE8-4066-8C69-0FEAB79C88B3}" destId="{CB1A204D-A5B9-4D16-AC2C-772B9DA2D8B7}" srcOrd="0" destOrd="0" presId="urn:microsoft.com/office/officeart/2005/8/layout/vList2"/>
    <dgm:cxn modelId="{F50845E9-2BC6-4017-94CB-1EA8205D5784}" srcId="{D308D037-C936-432E-9DA1-CD90A5B14657}" destId="{D7DEE7CA-BDE8-4066-8C69-0FEAB79C88B3}" srcOrd="2" destOrd="0" parTransId="{A7F00221-FDD0-4E84-9063-1459539CCF2E}" sibTransId="{1145891C-6BCD-4075-AA79-ACBDFFD728C8}"/>
    <dgm:cxn modelId="{1F7CC0F7-CE0B-42FE-A872-840C52E4FAD7}" srcId="{D0C84CC7-C8DB-4FB2-B6B3-CCC0D5240479}" destId="{9372F020-3F29-443B-B41B-A62FBE3100A6}" srcOrd="0" destOrd="0" parTransId="{3F3A8B86-D75B-4A13-A984-9EF8CCFC6BCF}" sibTransId="{EE63FD6A-C1EB-48B9-972F-9BEBF1A14ABB}"/>
    <dgm:cxn modelId="{ECD649F8-F03D-43EA-BF87-1CC830704F82}" srcId="{D308D037-C936-432E-9DA1-CD90A5B14657}" destId="{D9985963-61B8-4B81-A586-7C132D8B1868}" srcOrd="3" destOrd="0" parTransId="{DE346FFE-4333-4CB0-B7A1-D3CBE7C659D4}" sibTransId="{7B3FB594-4F7E-4924-A9A3-8F3666C935D5}"/>
    <dgm:cxn modelId="{D2AA6723-8665-414C-8951-4FCFD7AEB90F}" type="presParOf" srcId="{05D106B4-3E8A-48FB-8C51-B1BA334A45BC}" destId="{0BB359F2-CD28-4984-82EE-93446DCB6163}" srcOrd="0" destOrd="0" presId="urn:microsoft.com/office/officeart/2005/8/layout/vList2"/>
    <dgm:cxn modelId="{7464E18A-B27C-4B91-9160-73C1FF6E56F6}" type="presParOf" srcId="{05D106B4-3E8A-48FB-8C51-B1BA334A45BC}" destId="{2EBAEEDE-79F7-4D8E-BF58-D38FFA0560CD}" srcOrd="1" destOrd="0" presId="urn:microsoft.com/office/officeart/2005/8/layout/vList2"/>
    <dgm:cxn modelId="{FA0C2F45-F6AB-4A00-BF06-72DF483ACAFB}" type="presParOf" srcId="{05D106B4-3E8A-48FB-8C51-B1BA334A45BC}" destId="{9CD420B0-BCB7-44DB-9C64-8694DC3D6749}" srcOrd="2" destOrd="0" presId="urn:microsoft.com/office/officeart/2005/8/layout/vList2"/>
    <dgm:cxn modelId="{AE1174F4-74E6-42CE-B275-28F293F9B6C6}" type="presParOf" srcId="{05D106B4-3E8A-48FB-8C51-B1BA334A45BC}" destId="{B291B85F-F42A-4F17-A013-D826EBBCAE03}" srcOrd="3" destOrd="0" presId="urn:microsoft.com/office/officeart/2005/8/layout/vList2"/>
    <dgm:cxn modelId="{21E08F97-AE22-40CE-8290-D89D0A7E009C}" type="presParOf" srcId="{05D106B4-3E8A-48FB-8C51-B1BA334A45BC}" destId="{CB1A204D-A5B9-4D16-AC2C-772B9DA2D8B7}" srcOrd="4" destOrd="0" presId="urn:microsoft.com/office/officeart/2005/8/layout/vList2"/>
    <dgm:cxn modelId="{062294FC-3290-41C0-9F70-A6882EEB9956}" type="presParOf" srcId="{05D106B4-3E8A-48FB-8C51-B1BA334A45BC}" destId="{0CF587B8-3BCA-41BC-9435-A412E652E8D2}" srcOrd="5" destOrd="0" presId="urn:microsoft.com/office/officeart/2005/8/layout/vList2"/>
    <dgm:cxn modelId="{0AFA9299-C9B8-4DEE-91D4-0A2F64CECAE3}" type="presParOf" srcId="{05D106B4-3E8A-48FB-8C51-B1BA334A45BC}" destId="{E09D2B39-F5FF-4C2D-938C-7E6375023EA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AB827F-9D64-47AD-A85F-CC6458EC2CE6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26286F9-4CDA-41E0-A7AB-2F96CB2143F4}">
      <dgm:prSet phldrT="[Текст]"/>
      <dgm:spPr/>
      <dgm:t>
        <a:bodyPr/>
        <a:lstStyle/>
        <a:p>
          <a:r>
            <a:rPr lang="ru-RU" dirty="0"/>
            <a:t>Смерть одного из супругов</a:t>
          </a:r>
        </a:p>
      </dgm:t>
    </dgm:pt>
    <dgm:pt modelId="{FEA0B53F-6334-4F2A-9F1F-DB0244AA63D4}" type="parTrans" cxnId="{F4BB24ED-E3F2-4A2A-893B-38C580EE1F14}">
      <dgm:prSet/>
      <dgm:spPr/>
      <dgm:t>
        <a:bodyPr/>
        <a:lstStyle/>
        <a:p>
          <a:endParaRPr lang="ru-RU"/>
        </a:p>
      </dgm:t>
    </dgm:pt>
    <dgm:pt modelId="{C1FF7E56-0ECE-470A-8642-B6AA76AECFBD}" type="sibTrans" cxnId="{F4BB24ED-E3F2-4A2A-893B-38C580EE1F14}">
      <dgm:prSet/>
      <dgm:spPr/>
      <dgm:t>
        <a:bodyPr/>
        <a:lstStyle/>
        <a:p>
          <a:endParaRPr lang="ru-RU"/>
        </a:p>
      </dgm:t>
    </dgm:pt>
    <dgm:pt modelId="{7F314300-E948-4C40-931F-960C479951B8}">
      <dgm:prSet phldrT="[Текст]"/>
      <dgm:spPr/>
      <dgm:t>
        <a:bodyPr/>
        <a:lstStyle/>
        <a:p>
          <a:r>
            <a:rPr lang="ru-RU" dirty="0"/>
            <a:t>Признание одного из супругов умершим</a:t>
          </a:r>
        </a:p>
      </dgm:t>
    </dgm:pt>
    <dgm:pt modelId="{B4239D41-B4D6-424D-B9A5-CA1D37619F00}" type="parTrans" cxnId="{B04FFC20-1C93-43D7-B3AA-69D63807CA6C}">
      <dgm:prSet/>
      <dgm:spPr/>
      <dgm:t>
        <a:bodyPr/>
        <a:lstStyle/>
        <a:p>
          <a:endParaRPr lang="ru-RU"/>
        </a:p>
      </dgm:t>
    </dgm:pt>
    <dgm:pt modelId="{1D5AEFAD-0C88-4035-B611-F908E2F6AF93}" type="sibTrans" cxnId="{B04FFC20-1C93-43D7-B3AA-69D63807CA6C}">
      <dgm:prSet/>
      <dgm:spPr/>
      <dgm:t>
        <a:bodyPr/>
        <a:lstStyle/>
        <a:p>
          <a:endParaRPr lang="ru-RU"/>
        </a:p>
      </dgm:t>
    </dgm:pt>
    <dgm:pt modelId="{970291E0-3D2B-484B-B0EB-29106590B0FC}">
      <dgm:prSet phldrT="[Текст]"/>
      <dgm:spPr/>
      <dgm:t>
        <a:bodyPr/>
        <a:lstStyle/>
        <a:p>
          <a:r>
            <a:rPr lang="ru-RU" dirty="0"/>
            <a:t>Расторжение брака</a:t>
          </a:r>
        </a:p>
      </dgm:t>
    </dgm:pt>
    <dgm:pt modelId="{020F0998-2AA1-49EE-A850-467E1AB88977}" type="parTrans" cxnId="{0195CBA0-E0D1-4377-9638-ECFD5398E55D}">
      <dgm:prSet/>
      <dgm:spPr/>
      <dgm:t>
        <a:bodyPr/>
        <a:lstStyle/>
        <a:p>
          <a:endParaRPr lang="ru-RU"/>
        </a:p>
      </dgm:t>
    </dgm:pt>
    <dgm:pt modelId="{98705316-F2F0-4C70-818C-F17D81A2CB58}" type="sibTrans" cxnId="{0195CBA0-E0D1-4377-9638-ECFD5398E55D}">
      <dgm:prSet/>
      <dgm:spPr/>
      <dgm:t>
        <a:bodyPr/>
        <a:lstStyle/>
        <a:p>
          <a:endParaRPr lang="ru-RU"/>
        </a:p>
      </dgm:t>
    </dgm:pt>
    <dgm:pt modelId="{B43BDED0-7CEE-414D-B321-F99D6FCEE95C}" type="pres">
      <dgm:prSet presAssocID="{59AB827F-9D64-47AD-A85F-CC6458EC2CE6}" presName="Name0" presStyleCnt="0">
        <dgm:presLayoutVars>
          <dgm:chMax val="7"/>
          <dgm:chPref val="7"/>
          <dgm:dir/>
        </dgm:presLayoutVars>
      </dgm:prSet>
      <dgm:spPr/>
    </dgm:pt>
    <dgm:pt modelId="{28F1A0BB-15F6-4B69-A626-519137D93B5A}" type="pres">
      <dgm:prSet presAssocID="{59AB827F-9D64-47AD-A85F-CC6458EC2CE6}" presName="Name1" presStyleCnt="0"/>
      <dgm:spPr/>
    </dgm:pt>
    <dgm:pt modelId="{FBE8E417-A325-4F4F-9388-5CD839FF58DD}" type="pres">
      <dgm:prSet presAssocID="{59AB827F-9D64-47AD-A85F-CC6458EC2CE6}" presName="cycle" presStyleCnt="0"/>
      <dgm:spPr/>
    </dgm:pt>
    <dgm:pt modelId="{3B66941D-9675-41F2-AB08-764D2105BA0F}" type="pres">
      <dgm:prSet presAssocID="{59AB827F-9D64-47AD-A85F-CC6458EC2CE6}" presName="srcNode" presStyleLbl="node1" presStyleIdx="0" presStyleCnt="3"/>
      <dgm:spPr/>
    </dgm:pt>
    <dgm:pt modelId="{A32AABD0-F524-4532-85D4-A1CE801155B7}" type="pres">
      <dgm:prSet presAssocID="{59AB827F-9D64-47AD-A85F-CC6458EC2CE6}" presName="conn" presStyleLbl="parChTrans1D2" presStyleIdx="0" presStyleCnt="1"/>
      <dgm:spPr/>
    </dgm:pt>
    <dgm:pt modelId="{DF579661-44E1-4FAD-9405-133E83AFD40C}" type="pres">
      <dgm:prSet presAssocID="{59AB827F-9D64-47AD-A85F-CC6458EC2CE6}" presName="extraNode" presStyleLbl="node1" presStyleIdx="0" presStyleCnt="3"/>
      <dgm:spPr/>
    </dgm:pt>
    <dgm:pt modelId="{F370A48F-1B7F-4C9D-A1B7-EC92A66DEA63}" type="pres">
      <dgm:prSet presAssocID="{59AB827F-9D64-47AD-A85F-CC6458EC2CE6}" presName="dstNode" presStyleLbl="node1" presStyleIdx="0" presStyleCnt="3"/>
      <dgm:spPr/>
    </dgm:pt>
    <dgm:pt modelId="{34F210E4-CE99-4025-B509-65834CDB924D}" type="pres">
      <dgm:prSet presAssocID="{D26286F9-4CDA-41E0-A7AB-2F96CB2143F4}" presName="text_1" presStyleLbl="node1" presStyleIdx="0" presStyleCnt="3">
        <dgm:presLayoutVars>
          <dgm:bulletEnabled val="1"/>
        </dgm:presLayoutVars>
      </dgm:prSet>
      <dgm:spPr/>
    </dgm:pt>
    <dgm:pt modelId="{E735DD86-4818-45E9-8A8B-477DD353D358}" type="pres">
      <dgm:prSet presAssocID="{D26286F9-4CDA-41E0-A7AB-2F96CB2143F4}" presName="accent_1" presStyleCnt="0"/>
      <dgm:spPr/>
    </dgm:pt>
    <dgm:pt modelId="{4452E924-C545-4BB6-A59B-15DCEF271832}" type="pres">
      <dgm:prSet presAssocID="{D26286F9-4CDA-41E0-A7AB-2F96CB2143F4}" presName="accentRepeatNode" presStyleLbl="solidFgAcc1" presStyleIdx="0" presStyleCnt="3"/>
      <dgm:spPr/>
    </dgm:pt>
    <dgm:pt modelId="{3AC32D96-7928-4997-BE44-F95A9D1873E3}" type="pres">
      <dgm:prSet presAssocID="{7F314300-E948-4C40-931F-960C479951B8}" presName="text_2" presStyleLbl="node1" presStyleIdx="1" presStyleCnt="3">
        <dgm:presLayoutVars>
          <dgm:bulletEnabled val="1"/>
        </dgm:presLayoutVars>
      </dgm:prSet>
      <dgm:spPr/>
    </dgm:pt>
    <dgm:pt modelId="{CC784C18-81B0-439A-8C64-9FAF515EB8CB}" type="pres">
      <dgm:prSet presAssocID="{7F314300-E948-4C40-931F-960C479951B8}" presName="accent_2" presStyleCnt="0"/>
      <dgm:spPr/>
    </dgm:pt>
    <dgm:pt modelId="{0541082C-D74D-427B-BA93-46A5C86C0CCA}" type="pres">
      <dgm:prSet presAssocID="{7F314300-E948-4C40-931F-960C479951B8}" presName="accentRepeatNode" presStyleLbl="solidFgAcc1" presStyleIdx="1" presStyleCnt="3"/>
      <dgm:spPr/>
    </dgm:pt>
    <dgm:pt modelId="{52F9FEC7-F288-46DE-B74C-E1EEF364F3E4}" type="pres">
      <dgm:prSet presAssocID="{970291E0-3D2B-484B-B0EB-29106590B0FC}" presName="text_3" presStyleLbl="node1" presStyleIdx="2" presStyleCnt="3">
        <dgm:presLayoutVars>
          <dgm:bulletEnabled val="1"/>
        </dgm:presLayoutVars>
      </dgm:prSet>
      <dgm:spPr/>
    </dgm:pt>
    <dgm:pt modelId="{6C8AF657-0D1C-4FCB-B772-614FE9ADA1CA}" type="pres">
      <dgm:prSet presAssocID="{970291E0-3D2B-484B-B0EB-29106590B0FC}" presName="accent_3" presStyleCnt="0"/>
      <dgm:spPr/>
    </dgm:pt>
    <dgm:pt modelId="{F687094A-6BFB-4F2F-96B0-5EBDAF5C3F22}" type="pres">
      <dgm:prSet presAssocID="{970291E0-3D2B-484B-B0EB-29106590B0FC}" presName="accentRepeatNode" presStyleLbl="solidFgAcc1" presStyleIdx="2" presStyleCnt="3"/>
      <dgm:spPr/>
    </dgm:pt>
  </dgm:ptLst>
  <dgm:cxnLst>
    <dgm:cxn modelId="{D676410D-A3F0-4856-88F1-A02E1BE1A78C}" type="presOf" srcId="{59AB827F-9D64-47AD-A85F-CC6458EC2CE6}" destId="{B43BDED0-7CEE-414D-B321-F99D6FCEE95C}" srcOrd="0" destOrd="0" presId="urn:microsoft.com/office/officeart/2008/layout/VerticalCurvedList"/>
    <dgm:cxn modelId="{B04FFC20-1C93-43D7-B3AA-69D63807CA6C}" srcId="{59AB827F-9D64-47AD-A85F-CC6458EC2CE6}" destId="{7F314300-E948-4C40-931F-960C479951B8}" srcOrd="1" destOrd="0" parTransId="{B4239D41-B4D6-424D-B9A5-CA1D37619F00}" sibTransId="{1D5AEFAD-0C88-4035-B611-F908E2F6AF93}"/>
    <dgm:cxn modelId="{033C9275-10D2-4CCA-AF1F-0A219A8678C1}" type="presOf" srcId="{C1FF7E56-0ECE-470A-8642-B6AA76AECFBD}" destId="{A32AABD0-F524-4532-85D4-A1CE801155B7}" srcOrd="0" destOrd="0" presId="urn:microsoft.com/office/officeart/2008/layout/VerticalCurvedList"/>
    <dgm:cxn modelId="{9BF1BA76-491F-4BFB-8981-9D445C5F0755}" type="presOf" srcId="{D26286F9-4CDA-41E0-A7AB-2F96CB2143F4}" destId="{34F210E4-CE99-4025-B509-65834CDB924D}" srcOrd="0" destOrd="0" presId="urn:microsoft.com/office/officeart/2008/layout/VerticalCurvedList"/>
    <dgm:cxn modelId="{0195CBA0-E0D1-4377-9638-ECFD5398E55D}" srcId="{59AB827F-9D64-47AD-A85F-CC6458EC2CE6}" destId="{970291E0-3D2B-484B-B0EB-29106590B0FC}" srcOrd="2" destOrd="0" parTransId="{020F0998-2AA1-49EE-A850-467E1AB88977}" sibTransId="{98705316-F2F0-4C70-818C-F17D81A2CB58}"/>
    <dgm:cxn modelId="{6C7E51DD-FE5B-4AD2-89A6-7C57D5FED826}" type="presOf" srcId="{7F314300-E948-4C40-931F-960C479951B8}" destId="{3AC32D96-7928-4997-BE44-F95A9D1873E3}" srcOrd="0" destOrd="0" presId="urn:microsoft.com/office/officeart/2008/layout/VerticalCurvedList"/>
    <dgm:cxn modelId="{2B2056E4-3F92-412D-9667-C53D3805C9B7}" type="presOf" srcId="{970291E0-3D2B-484B-B0EB-29106590B0FC}" destId="{52F9FEC7-F288-46DE-B74C-E1EEF364F3E4}" srcOrd="0" destOrd="0" presId="urn:microsoft.com/office/officeart/2008/layout/VerticalCurvedList"/>
    <dgm:cxn modelId="{F4BB24ED-E3F2-4A2A-893B-38C580EE1F14}" srcId="{59AB827F-9D64-47AD-A85F-CC6458EC2CE6}" destId="{D26286F9-4CDA-41E0-A7AB-2F96CB2143F4}" srcOrd="0" destOrd="0" parTransId="{FEA0B53F-6334-4F2A-9F1F-DB0244AA63D4}" sibTransId="{C1FF7E56-0ECE-470A-8642-B6AA76AECFBD}"/>
    <dgm:cxn modelId="{8EC74CDC-E1B8-45F6-8B45-F9CC4BF62C6E}" type="presParOf" srcId="{B43BDED0-7CEE-414D-B321-F99D6FCEE95C}" destId="{28F1A0BB-15F6-4B69-A626-519137D93B5A}" srcOrd="0" destOrd="0" presId="urn:microsoft.com/office/officeart/2008/layout/VerticalCurvedList"/>
    <dgm:cxn modelId="{33F2E3E4-0906-4F6F-BB06-C0D0D2E72DD5}" type="presParOf" srcId="{28F1A0BB-15F6-4B69-A626-519137D93B5A}" destId="{FBE8E417-A325-4F4F-9388-5CD839FF58DD}" srcOrd="0" destOrd="0" presId="urn:microsoft.com/office/officeart/2008/layout/VerticalCurvedList"/>
    <dgm:cxn modelId="{06ED74C7-8BC3-434A-9D78-993B44286437}" type="presParOf" srcId="{FBE8E417-A325-4F4F-9388-5CD839FF58DD}" destId="{3B66941D-9675-41F2-AB08-764D2105BA0F}" srcOrd="0" destOrd="0" presId="urn:microsoft.com/office/officeart/2008/layout/VerticalCurvedList"/>
    <dgm:cxn modelId="{434B1859-A32A-48FB-B483-F852838834FF}" type="presParOf" srcId="{FBE8E417-A325-4F4F-9388-5CD839FF58DD}" destId="{A32AABD0-F524-4532-85D4-A1CE801155B7}" srcOrd="1" destOrd="0" presId="urn:microsoft.com/office/officeart/2008/layout/VerticalCurvedList"/>
    <dgm:cxn modelId="{ED4EE874-BAE6-400C-80CF-B1A827DE45B0}" type="presParOf" srcId="{FBE8E417-A325-4F4F-9388-5CD839FF58DD}" destId="{DF579661-44E1-4FAD-9405-133E83AFD40C}" srcOrd="2" destOrd="0" presId="urn:microsoft.com/office/officeart/2008/layout/VerticalCurvedList"/>
    <dgm:cxn modelId="{D8235802-6B04-4E03-A359-A476BC9502EC}" type="presParOf" srcId="{FBE8E417-A325-4F4F-9388-5CD839FF58DD}" destId="{F370A48F-1B7F-4C9D-A1B7-EC92A66DEA63}" srcOrd="3" destOrd="0" presId="urn:microsoft.com/office/officeart/2008/layout/VerticalCurvedList"/>
    <dgm:cxn modelId="{399CCB20-6AEC-4206-9C2E-946A20DFD72D}" type="presParOf" srcId="{28F1A0BB-15F6-4B69-A626-519137D93B5A}" destId="{34F210E4-CE99-4025-B509-65834CDB924D}" srcOrd="1" destOrd="0" presId="urn:microsoft.com/office/officeart/2008/layout/VerticalCurvedList"/>
    <dgm:cxn modelId="{DE96EB4B-F38C-4DA3-A9FB-7DB73DE7ABC3}" type="presParOf" srcId="{28F1A0BB-15F6-4B69-A626-519137D93B5A}" destId="{E735DD86-4818-45E9-8A8B-477DD353D358}" srcOrd="2" destOrd="0" presId="urn:microsoft.com/office/officeart/2008/layout/VerticalCurvedList"/>
    <dgm:cxn modelId="{FC0C8A36-A1DF-4452-9500-1EA8D6C70C65}" type="presParOf" srcId="{E735DD86-4818-45E9-8A8B-477DD353D358}" destId="{4452E924-C545-4BB6-A59B-15DCEF271832}" srcOrd="0" destOrd="0" presId="urn:microsoft.com/office/officeart/2008/layout/VerticalCurvedList"/>
    <dgm:cxn modelId="{29A302B1-0D73-4496-A2E4-D2F1BE09CF12}" type="presParOf" srcId="{28F1A0BB-15F6-4B69-A626-519137D93B5A}" destId="{3AC32D96-7928-4997-BE44-F95A9D1873E3}" srcOrd="3" destOrd="0" presId="urn:microsoft.com/office/officeart/2008/layout/VerticalCurvedList"/>
    <dgm:cxn modelId="{F4A89227-0DC0-4250-8D49-978153B7ABA6}" type="presParOf" srcId="{28F1A0BB-15F6-4B69-A626-519137D93B5A}" destId="{CC784C18-81B0-439A-8C64-9FAF515EB8CB}" srcOrd="4" destOrd="0" presId="urn:microsoft.com/office/officeart/2008/layout/VerticalCurvedList"/>
    <dgm:cxn modelId="{3B47E401-B555-4D17-8941-A49F95A170A5}" type="presParOf" srcId="{CC784C18-81B0-439A-8C64-9FAF515EB8CB}" destId="{0541082C-D74D-427B-BA93-46A5C86C0CCA}" srcOrd="0" destOrd="0" presId="urn:microsoft.com/office/officeart/2008/layout/VerticalCurvedList"/>
    <dgm:cxn modelId="{C97853E4-C49F-4738-82BB-4ABA3F8C27F1}" type="presParOf" srcId="{28F1A0BB-15F6-4B69-A626-519137D93B5A}" destId="{52F9FEC7-F288-46DE-B74C-E1EEF364F3E4}" srcOrd="5" destOrd="0" presId="urn:microsoft.com/office/officeart/2008/layout/VerticalCurvedList"/>
    <dgm:cxn modelId="{08D9A16F-05C1-4DD0-A451-32097E5C4B8F}" type="presParOf" srcId="{28F1A0BB-15F6-4B69-A626-519137D93B5A}" destId="{6C8AF657-0D1C-4FCB-B772-614FE9ADA1CA}" srcOrd="6" destOrd="0" presId="urn:microsoft.com/office/officeart/2008/layout/VerticalCurvedList"/>
    <dgm:cxn modelId="{50A708FF-83FE-41A3-AD4B-197B60DA2E03}" type="presParOf" srcId="{6C8AF657-0D1C-4FCB-B772-614FE9ADA1CA}" destId="{F687094A-6BFB-4F2F-96B0-5EBDAF5C3F2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1087F2-648C-43C4-9ED9-1EC11BDC444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0CCC9DE-00C5-4824-A235-B427F56715F4}">
      <dgm:prSet phldrT="[Текст]"/>
      <dgm:spPr/>
      <dgm:t>
        <a:bodyPr/>
        <a:lstStyle/>
        <a:p>
          <a:r>
            <a:rPr lang="ru-RU" dirty="0"/>
            <a:t>В упрощенном порядке в органах ЗАГС</a:t>
          </a:r>
        </a:p>
      </dgm:t>
    </dgm:pt>
    <dgm:pt modelId="{67E010D4-ACC5-435D-949D-5EB75F091179}" type="parTrans" cxnId="{92237FBA-8EE6-498A-B444-ACA5821A6FAF}">
      <dgm:prSet/>
      <dgm:spPr/>
      <dgm:t>
        <a:bodyPr/>
        <a:lstStyle/>
        <a:p>
          <a:endParaRPr lang="ru-RU"/>
        </a:p>
      </dgm:t>
    </dgm:pt>
    <dgm:pt modelId="{773D07C0-3471-417B-8146-90E5F39AC568}" type="sibTrans" cxnId="{92237FBA-8EE6-498A-B444-ACA5821A6FAF}">
      <dgm:prSet/>
      <dgm:spPr/>
      <dgm:t>
        <a:bodyPr/>
        <a:lstStyle/>
        <a:p>
          <a:endParaRPr lang="ru-RU"/>
        </a:p>
      </dgm:t>
    </dgm:pt>
    <dgm:pt modelId="{FB714068-F7C0-4EF4-9855-3072E6FE0620}">
      <dgm:prSet phldrT="[Текст]"/>
      <dgm:spPr/>
      <dgm:t>
        <a:bodyPr/>
        <a:lstStyle/>
        <a:p>
          <a:r>
            <a:rPr lang="ru-RU" dirty="0"/>
            <a:t>при согласии обоих супругов и отсутствие общих несовершеннолетних детей</a:t>
          </a:r>
        </a:p>
      </dgm:t>
    </dgm:pt>
    <dgm:pt modelId="{949E49C7-9FC0-45A5-B282-3C67AB4E1CD7}" type="parTrans" cxnId="{FC244EFC-44CA-4FE7-AECB-6C5DEA62D68E}">
      <dgm:prSet/>
      <dgm:spPr/>
      <dgm:t>
        <a:bodyPr/>
        <a:lstStyle/>
        <a:p>
          <a:endParaRPr lang="ru-RU"/>
        </a:p>
      </dgm:t>
    </dgm:pt>
    <dgm:pt modelId="{C96316B1-1EB9-47A0-9D03-4FD42583CA03}" type="sibTrans" cxnId="{FC244EFC-44CA-4FE7-AECB-6C5DEA62D68E}">
      <dgm:prSet/>
      <dgm:spPr/>
      <dgm:t>
        <a:bodyPr/>
        <a:lstStyle/>
        <a:p>
          <a:endParaRPr lang="ru-RU"/>
        </a:p>
      </dgm:t>
    </dgm:pt>
    <dgm:pt modelId="{B5454BE0-FC44-4B4F-B6E2-50696713C131}">
      <dgm:prSet phldrT="[Текст]"/>
      <dgm:spPr/>
      <dgm:t>
        <a:bodyPr/>
        <a:lstStyle/>
        <a:p>
          <a:r>
            <a:rPr lang="ru-RU" dirty="0"/>
            <a:t>В судебном порядке</a:t>
          </a:r>
        </a:p>
      </dgm:t>
    </dgm:pt>
    <dgm:pt modelId="{BD093EEB-9998-4ABE-A93D-BA1DA0429A0B}" type="parTrans" cxnId="{F98EEE09-0256-4355-BA23-1A71BF4F4048}">
      <dgm:prSet/>
      <dgm:spPr/>
      <dgm:t>
        <a:bodyPr/>
        <a:lstStyle/>
        <a:p>
          <a:endParaRPr lang="ru-RU"/>
        </a:p>
      </dgm:t>
    </dgm:pt>
    <dgm:pt modelId="{97AB39B3-2098-4169-81CA-BE1585303024}" type="sibTrans" cxnId="{F98EEE09-0256-4355-BA23-1A71BF4F4048}">
      <dgm:prSet/>
      <dgm:spPr/>
      <dgm:t>
        <a:bodyPr/>
        <a:lstStyle/>
        <a:p>
          <a:endParaRPr lang="ru-RU"/>
        </a:p>
      </dgm:t>
    </dgm:pt>
    <dgm:pt modelId="{7234A629-B7F9-409C-B40B-67707DD0468F}">
      <dgm:prSet phldrT="[Текст]"/>
      <dgm:spPr/>
      <dgm:t>
        <a:bodyPr/>
        <a:lstStyle/>
        <a:p>
          <a:r>
            <a:rPr lang="ru-RU" dirty="0"/>
            <a:t>при взаимном согласии супругов, но при наличии общих несовершеннолетних детей</a:t>
          </a:r>
        </a:p>
      </dgm:t>
    </dgm:pt>
    <dgm:pt modelId="{8EB1C6D5-1086-4EF0-B16E-80CDBFA32458}" type="parTrans" cxnId="{FFC80918-6844-4B89-AD8C-F22FD584A262}">
      <dgm:prSet/>
      <dgm:spPr/>
      <dgm:t>
        <a:bodyPr/>
        <a:lstStyle/>
        <a:p>
          <a:endParaRPr lang="ru-RU"/>
        </a:p>
      </dgm:t>
    </dgm:pt>
    <dgm:pt modelId="{7A570883-A8AA-4212-9A39-EEC3E94AEC51}" type="sibTrans" cxnId="{FFC80918-6844-4B89-AD8C-F22FD584A262}">
      <dgm:prSet/>
      <dgm:spPr/>
      <dgm:t>
        <a:bodyPr/>
        <a:lstStyle/>
        <a:p>
          <a:endParaRPr lang="ru-RU"/>
        </a:p>
      </dgm:t>
    </dgm:pt>
    <dgm:pt modelId="{B6F684AA-9AB5-44E1-97F0-3656EBC30CD1}">
      <dgm:prSet/>
      <dgm:spPr/>
      <dgm:t>
        <a:bodyPr/>
        <a:lstStyle/>
        <a:p>
          <a:r>
            <a:rPr lang="ru-RU" dirty="0"/>
            <a:t>признание судом одного из супругов безвестно отсутствующим</a:t>
          </a:r>
        </a:p>
      </dgm:t>
    </dgm:pt>
    <dgm:pt modelId="{539A2FF5-37AE-45DF-95F8-A04CBE90519C}" type="parTrans" cxnId="{EFFC55F7-3882-4960-8640-62683CA01EC8}">
      <dgm:prSet/>
      <dgm:spPr/>
      <dgm:t>
        <a:bodyPr/>
        <a:lstStyle/>
        <a:p>
          <a:endParaRPr lang="ru-RU"/>
        </a:p>
      </dgm:t>
    </dgm:pt>
    <dgm:pt modelId="{C1252143-9F20-4CAA-A46E-1BC2FD84FCD6}" type="sibTrans" cxnId="{EFFC55F7-3882-4960-8640-62683CA01EC8}">
      <dgm:prSet/>
      <dgm:spPr/>
      <dgm:t>
        <a:bodyPr/>
        <a:lstStyle/>
        <a:p>
          <a:endParaRPr lang="ru-RU"/>
        </a:p>
      </dgm:t>
    </dgm:pt>
    <dgm:pt modelId="{C5273F4E-8F35-46E0-B0E0-20B4BC2CEA0C}">
      <dgm:prSet/>
      <dgm:spPr/>
      <dgm:t>
        <a:bodyPr/>
        <a:lstStyle/>
        <a:p>
          <a:r>
            <a:rPr lang="ru-RU" dirty="0"/>
            <a:t>признание одного из супругов недееспособным</a:t>
          </a:r>
        </a:p>
      </dgm:t>
    </dgm:pt>
    <dgm:pt modelId="{B21A7E63-3288-4A62-8DF6-465D878F5FA8}" type="parTrans" cxnId="{B5673C85-BD93-448C-8627-585823000CBB}">
      <dgm:prSet/>
      <dgm:spPr/>
      <dgm:t>
        <a:bodyPr/>
        <a:lstStyle/>
        <a:p>
          <a:endParaRPr lang="ru-RU"/>
        </a:p>
      </dgm:t>
    </dgm:pt>
    <dgm:pt modelId="{C8FA0384-6B55-4159-9EDF-284546B78B38}" type="sibTrans" cxnId="{B5673C85-BD93-448C-8627-585823000CBB}">
      <dgm:prSet/>
      <dgm:spPr/>
      <dgm:t>
        <a:bodyPr/>
        <a:lstStyle/>
        <a:p>
          <a:endParaRPr lang="ru-RU"/>
        </a:p>
      </dgm:t>
    </dgm:pt>
    <dgm:pt modelId="{80D62015-86FC-47D4-BB57-A9D3F5C4A881}">
      <dgm:prSet/>
      <dgm:spPr/>
      <dgm:t>
        <a:bodyPr/>
        <a:lstStyle/>
        <a:p>
          <a:r>
            <a:rPr lang="ru-RU" dirty="0"/>
            <a:t>если один из супругов осужден за совершение преступления к лишению свободы на срок свыше трех лет</a:t>
          </a:r>
        </a:p>
      </dgm:t>
    </dgm:pt>
    <dgm:pt modelId="{FA653F26-3216-4773-BC24-6753EBF6B4AE}" type="parTrans" cxnId="{FA75B4B7-6F47-4D0F-B3DB-074C74FF099E}">
      <dgm:prSet/>
      <dgm:spPr/>
      <dgm:t>
        <a:bodyPr/>
        <a:lstStyle/>
        <a:p>
          <a:endParaRPr lang="ru-RU"/>
        </a:p>
      </dgm:t>
    </dgm:pt>
    <dgm:pt modelId="{8F122550-8283-4E35-B885-B7C9EF5DEF55}" type="sibTrans" cxnId="{FA75B4B7-6F47-4D0F-B3DB-074C74FF099E}">
      <dgm:prSet/>
      <dgm:spPr/>
      <dgm:t>
        <a:bodyPr/>
        <a:lstStyle/>
        <a:p>
          <a:endParaRPr lang="ru-RU"/>
        </a:p>
      </dgm:t>
    </dgm:pt>
    <dgm:pt modelId="{6D3DDEA6-F2FB-42FF-9B90-3D6002D8E600}">
      <dgm:prSet/>
      <dgm:spPr/>
      <dgm:t>
        <a:bodyPr/>
        <a:lstStyle/>
        <a:p>
          <a:r>
            <a:rPr lang="ru-RU" dirty="0"/>
            <a:t>при отсутствии согласия одного из супругов на расторжение брака</a:t>
          </a:r>
        </a:p>
      </dgm:t>
    </dgm:pt>
    <dgm:pt modelId="{57E3E949-A215-4E39-8970-BF16017E5A8C}" type="parTrans" cxnId="{FF9671A1-7A72-499E-ADA8-42E838EE868A}">
      <dgm:prSet/>
      <dgm:spPr/>
      <dgm:t>
        <a:bodyPr/>
        <a:lstStyle/>
        <a:p>
          <a:endParaRPr lang="ru-RU"/>
        </a:p>
      </dgm:t>
    </dgm:pt>
    <dgm:pt modelId="{A41C3E69-5F83-4CE1-9F1B-1FC69ADAE5B7}" type="sibTrans" cxnId="{FF9671A1-7A72-499E-ADA8-42E838EE868A}">
      <dgm:prSet/>
      <dgm:spPr/>
      <dgm:t>
        <a:bodyPr/>
        <a:lstStyle/>
        <a:p>
          <a:endParaRPr lang="ru-RU"/>
        </a:p>
      </dgm:t>
    </dgm:pt>
    <dgm:pt modelId="{729F2510-9D8A-4FF6-85D4-8A966B157C23}">
      <dgm:prSet/>
      <dgm:spPr/>
      <dgm:t>
        <a:bodyPr/>
        <a:lstStyle/>
        <a:p>
          <a:r>
            <a:rPr lang="ru-RU" dirty="0"/>
            <a:t>если один из супругов, несмотря на отсутствие у него возражений, уклоняется от расторжения брака в органах ЗАГС</a:t>
          </a:r>
        </a:p>
      </dgm:t>
    </dgm:pt>
    <dgm:pt modelId="{CD85A816-19ED-4A95-B330-F8FA20E6C541}" type="parTrans" cxnId="{469199DB-CEA9-472A-AC4A-D50C0EABC3B1}">
      <dgm:prSet/>
      <dgm:spPr/>
      <dgm:t>
        <a:bodyPr/>
        <a:lstStyle/>
        <a:p>
          <a:endParaRPr lang="ru-RU"/>
        </a:p>
      </dgm:t>
    </dgm:pt>
    <dgm:pt modelId="{C7E47CB5-01CB-41FC-8C50-F31A14E6B16A}" type="sibTrans" cxnId="{469199DB-CEA9-472A-AC4A-D50C0EABC3B1}">
      <dgm:prSet/>
      <dgm:spPr/>
      <dgm:t>
        <a:bodyPr/>
        <a:lstStyle/>
        <a:p>
          <a:endParaRPr lang="ru-RU"/>
        </a:p>
      </dgm:t>
    </dgm:pt>
    <dgm:pt modelId="{C2D375D1-39C1-4B9B-801B-7A0E32329DF1}" type="pres">
      <dgm:prSet presAssocID="{971087F2-648C-43C4-9ED9-1EC11BDC444F}" presName="linear" presStyleCnt="0">
        <dgm:presLayoutVars>
          <dgm:animLvl val="lvl"/>
          <dgm:resizeHandles val="exact"/>
        </dgm:presLayoutVars>
      </dgm:prSet>
      <dgm:spPr/>
    </dgm:pt>
    <dgm:pt modelId="{4C1C8F52-2C39-46C5-B00E-A4169432EE1A}" type="pres">
      <dgm:prSet presAssocID="{C0CCC9DE-00C5-4824-A235-B427F56715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4066999-7C5B-448D-8B2A-7E9B1F3CD0D3}" type="pres">
      <dgm:prSet presAssocID="{C0CCC9DE-00C5-4824-A235-B427F56715F4}" presName="childText" presStyleLbl="revTx" presStyleIdx="0" presStyleCnt="2">
        <dgm:presLayoutVars>
          <dgm:bulletEnabled val="1"/>
        </dgm:presLayoutVars>
      </dgm:prSet>
      <dgm:spPr/>
    </dgm:pt>
    <dgm:pt modelId="{EA93DA83-517D-4752-9AC0-618F52CFBF96}" type="pres">
      <dgm:prSet presAssocID="{B5454BE0-FC44-4B4F-B6E2-50696713C13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6027A6E-69E0-46B2-A934-DF4A3F8F1C7C}" type="pres">
      <dgm:prSet presAssocID="{B5454BE0-FC44-4B4F-B6E2-50696713C13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6C6BC02-A59E-4615-9385-DAC73D5F4AFC}" type="presOf" srcId="{C0CCC9DE-00C5-4824-A235-B427F56715F4}" destId="{4C1C8F52-2C39-46C5-B00E-A4169432EE1A}" srcOrd="0" destOrd="0" presId="urn:microsoft.com/office/officeart/2005/8/layout/vList2"/>
    <dgm:cxn modelId="{F98EEE09-0256-4355-BA23-1A71BF4F4048}" srcId="{971087F2-648C-43C4-9ED9-1EC11BDC444F}" destId="{B5454BE0-FC44-4B4F-B6E2-50696713C131}" srcOrd="1" destOrd="0" parTransId="{BD093EEB-9998-4ABE-A93D-BA1DA0429A0B}" sibTransId="{97AB39B3-2098-4169-81CA-BE1585303024}"/>
    <dgm:cxn modelId="{FFC80918-6844-4B89-AD8C-F22FD584A262}" srcId="{B5454BE0-FC44-4B4F-B6E2-50696713C131}" destId="{7234A629-B7F9-409C-B40B-67707DD0468F}" srcOrd="0" destOrd="0" parTransId="{8EB1C6D5-1086-4EF0-B16E-80CDBFA32458}" sibTransId="{7A570883-A8AA-4212-9A39-EEC3E94AEC51}"/>
    <dgm:cxn modelId="{CE1CAE22-34B4-47C7-9771-E2ADD0C8A1CB}" type="presOf" srcId="{FB714068-F7C0-4EF4-9855-3072E6FE0620}" destId="{04066999-7C5B-448D-8B2A-7E9B1F3CD0D3}" srcOrd="0" destOrd="0" presId="urn:microsoft.com/office/officeart/2005/8/layout/vList2"/>
    <dgm:cxn modelId="{A5D2D440-9F8D-4E75-8CA1-ED59A4CA2226}" type="presOf" srcId="{C5273F4E-8F35-46E0-B0E0-20B4BC2CEA0C}" destId="{04066999-7C5B-448D-8B2A-7E9B1F3CD0D3}" srcOrd="0" destOrd="2" presId="urn:microsoft.com/office/officeart/2005/8/layout/vList2"/>
    <dgm:cxn modelId="{E9BFB169-3936-4B55-9755-ECE98DBC539C}" type="presOf" srcId="{7234A629-B7F9-409C-B40B-67707DD0468F}" destId="{E6027A6E-69E0-46B2-A934-DF4A3F8F1C7C}" srcOrd="0" destOrd="0" presId="urn:microsoft.com/office/officeart/2005/8/layout/vList2"/>
    <dgm:cxn modelId="{A128536C-088B-4D71-99FA-35595ED31E5F}" type="presOf" srcId="{729F2510-9D8A-4FF6-85D4-8A966B157C23}" destId="{E6027A6E-69E0-46B2-A934-DF4A3F8F1C7C}" srcOrd="0" destOrd="2" presId="urn:microsoft.com/office/officeart/2005/8/layout/vList2"/>
    <dgm:cxn modelId="{B5673C85-BD93-448C-8627-585823000CBB}" srcId="{C0CCC9DE-00C5-4824-A235-B427F56715F4}" destId="{C5273F4E-8F35-46E0-B0E0-20B4BC2CEA0C}" srcOrd="2" destOrd="0" parTransId="{B21A7E63-3288-4A62-8DF6-465D878F5FA8}" sibTransId="{C8FA0384-6B55-4159-9EDF-284546B78B38}"/>
    <dgm:cxn modelId="{8876A191-DB5D-4F4A-BA82-D2196EE15E81}" type="presOf" srcId="{971087F2-648C-43C4-9ED9-1EC11BDC444F}" destId="{C2D375D1-39C1-4B9B-801B-7A0E32329DF1}" srcOrd="0" destOrd="0" presId="urn:microsoft.com/office/officeart/2005/8/layout/vList2"/>
    <dgm:cxn modelId="{CF66119B-A1E7-4DFF-B727-8613C21CA24B}" type="presOf" srcId="{B6F684AA-9AB5-44E1-97F0-3656EBC30CD1}" destId="{04066999-7C5B-448D-8B2A-7E9B1F3CD0D3}" srcOrd="0" destOrd="1" presId="urn:microsoft.com/office/officeart/2005/8/layout/vList2"/>
    <dgm:cxn modelId="{FF9671A1-7A72-499E-ADA8-42E838EE868A}" srcId="{B5454BE0-FC44-4B4F-B6E2-50696713C131}" destId="{6D3DDEA6-F2FB-42FF-9B90-3D6002D8E600}" srcOrd="1" destOrd="0" parTransId="{57E3E949-A215-4E39-8970-BF16017E5A8C}" sibTransId="{A41C3E69-5F83-4CE1-9F1B-1FC69ADAE5B7}"/>
    <dgm:cxn modelId="{4A40E8A5-E0C7-4FBD-B259-B33D3E97B76E}" type="presOf" srcId="{B5454BE0-FC44-4B4F-B6E2-50696713C131}" destId="{EA93DA83-517D-4752-9AC0-618F52CFBF96}" srcOrd="0" destOrd="0" presId="urn:microsoft.com/office/officeart/2005/8/layout/vList2"/>
    <dgm:cxn modelId="{04F9BAB2-D3AD-4227-A68B-4DD792B3F72B}" type="presOf" srcId="{6D3DDEA6-F2FB-42FF-9B90-3D6002D8E600}" destId="{E6027A6E-69E0-46B2-A934-DF4A3F8F1C7C}" srcOrd="0" destOrd="1" presId="urn:microsoft.com/office/officeart/2005/8/layout/vList2"/>
    <dgm:cxn modelId="{FA75B4B7-6F47-4D0F-B3DB-074C74FF099E}" srcId="{C0CCC9DE-00C5-4824-A235-B427F56715F4}" destId="{80D62015-86FC-47D4-BB57-A9D3F5C4A881}" srcOrd="3" destOrd="0" parTransId="{FA653F26-3216-4773-BC24-6753EBF6B4AE}" sibTransId="{8F122550-8283-4E35-B885-B7C9EF5DEF55}"/>
    <dgm:cxn modelId="{92237FBA-8EE6-498A-B444-ACA5821A6FAF}" srcId="{971087F2-648C-43C4-9ED9-1EC11BDC444F}" destId="{C0CCC9DE-00C5-4824-A235-B427F56715F4}" srcOrd="0" destOrd="0" parTransId="{67E010D4-ACC5-435D-949D-5EB75F091179}" sibTransId="{773D07C0-3471-417B-8146-90E5F39AC568}"/>
    <dgm:cxn modelId="{469199DB-CEA9-472A-AC4A-D50C0EABC3B1}" srcId="{B5454BE0-FC44-4B4F-B6E2-50696713C131}" destId="{729F2510-9D8A-4FF6-85D4-8A966B157C23}" srcOrd="2" destOrd="0" parTransId="{CD85A816-19ED-4A95-B330-F8FA20E6C541}" sibTransId="{C7E47CB5-01CB-41FC-8C50-F31A14E6B16A}"/>
    <dgm:cxn modelId="{C2AB45EE-C9DE-47E3-BCD1-53B3BC886573}" type="presOf" srcId="{80D62015-86FC-47D4-BB57-A9D3F5C4A881}" destId="{04066999-7C5B-448D-8B2A-7E9B1F3CD0D3}" srcOrd="0" destOrd="3" presId="urn:microsoft.com/office/officeart/2005/8/layout/vList2"/>
    <dgm:cxn modelId="{EFFC55F7-3882-4960-8640-62683CA01EC8}" srcId="{C0CCC9DE-00C5-4824-A235-B427F56715F4}" destId="{B6F684AA-9AB5-44E1-97F0-3656EBC30CD1}" srcOrd="1" destOrd="0" parTransId="{539A2FF5-37AE-45DF-95F8-A04CBE90519C}" sibTransId="{C1252143-9F20-4CAA-A46E-1BC2FD84FCD6}"/>
    <dgm:cxn modelId="{FC244EFC-44CA-4FE7-AECB-6C5DEA62D68E}" srcId="{C0CCC9DE-00C5-4824-A235-B427F56715F4}" destId="{FB714068-F7C0-4EF4-9855-3072E6FE0620}" srcOrd="0" destOrd="0" parTransId="{949E49C7-9FC0-45A5-B282-3C67AB4E1CD7}" sibTransId="{C96316B1-1EB9-47A0-9D03-4FD42583CA03}"/>
    <dgm:cxn modelId="{840855AB-F333-4405-ACC9-A6A4749E6315}" type="presParOf" srcId="{C2D375D1-39C1-4B9B-801B-7A0E32329DF1}" destId="{4C1C8F52-2C39-46C5-B00E-A4169432EE1A}" srcOrd="0" destOrd="0" presId="urn:microsoft.com/office/officeart/2005/8/layout/vList2"/>
    <dgm:cxn modelId="{22CBB5D6-82C5-4067-A80E-ECF323C55288}" type="presParOf" srcId="{C2D375D1-39C1-4B9B-801B-7A0E32329DF1}" destId="{04066999-7C5B-448D-8B2A-7E9B1F3CD0D3}" srcOrd="1" destOrd="0" presId="urn:microsoft.com/office/officeart/2005/8/layout/vList2"/>
    <dgm:cxn modelId="{BC3FC3FE-9E16-4BD4-96D5-704568855892}" type="presParOf" srcId="{C2D375D1-39C1-4B9B-801B-7A0E32329DF1}" destId="{EA93DA83-517D-4752-9AC0-618F52CFBF96}" srcOrd="2" destOrd="0" presId="urn:microsoft.com/office/officeart/2005/8/layout/vList2"/>
    <dgm:cxn modelId="{B4030815-6586-4D0C-A8C3-09AB4BDA9D50}" type="presParOf" srcId="{C2D375D1-39C1-4B9B-801B-7A0E32329DF1}" destId="{E6027A6E-69E0-46B2-A934-DF4A3F8F1C7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23234F6-5E2C-4D0C-A2F3-83CA67E4D753}" type="doc">
      <dgm:prSet loTypeId="urn:microsoft.com/office/officeart/2008/layout/LinedLis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5D680A6-33CC-423E-AFE5-3089388726C7}">
      <dgm:prSet phldrT="[Текст]"/>
      <dgm:spPr/>
      <dgm:t>
        <a:bodyPr/>
        <a:lstStyle/>
        <a:p>
          <a:r>
            <a:rPr lang="ru-RU" dirty="0"/>
            <a:t>Нарушение установленных законом условий заключения брака</a:t>
          </a:r>
        </a:p>
      </dgm:t>
    </dgm:pt>
    <dgm:pt modelId="{4654D930-6937-4521-9A3F-FCA0C62AC5E7}" type="parTrans" cxnId="{A6CF5596-CB8E-431B-BF4B-F23A77CC0E10}">
      <dgm:prSet/>
      <dgm:spPr/>
      <dgm:t>
        <a:bodyPr/>
        <a:lstStyle/>
        <a:p>
          <a:endParaRPr lang="ru-RU"/>
        </a:p>
      </dgm:t>
    </dgm:pt>
    <dgm:pt modelId="{1BEEC5D8-6468-465B-AFBB-485FAB35D2C3}" type="sibTrans" cxnId="{A6CF5596-CB8E-431B-BF4B-F23A77CC0E10}">
      <dgm:prSet/>
      <dgm:spPr/>
      <dgm:t>
        <a:bodyPr/>
        <a:lstStyle/>
        <a:p>
          <a:endParaRPr lang="ru-RU"/>
        </a:p>
      </dgm:t>
    </dgm:pt>
    <dgm:pt modelId="{A90A4110-63A9-49C7-A70D-16E60CCF8FEE}">
      <dgm:prSet/>
      <dgm:spPr/>
      <dgm:t>
        <a:bodyPr/>
        <a:lstStyle/>
        <a:p>
          <a:r>
            <a:rPr lang="ru-RU" dirty="0"/>
            <a:t>Отсутствие взаимного добровольного согласия на заключение брака</a:t>
          </a:r>
        </a:p>
      </dgm:t>
    </dgm:pt>
    <dgm:pt modelId="{FB3F150B-4CA7-4B5E-AFD8-8797FB04CCBD}" type="parTrans" cxnId="{64DCB0BA-C751-4C48-8636-E20B4103B3F9}">
      <dgm:prSet/>
      <dgm:spPr/>
      <dgm:t>
        <a:bodyPr/>
        <a:lstStyle/>
        <a:p>
          <a:endParaRPr lang="ru-RU"/>
        </a:p>
      </dgm:t>
    </dgm:pt>
    <dgm:pt modelId="{035D04EB-D6D7-43A6-9ADB-4A897EE32BE0}" type="sibTrans" cxnId="{64DCB0BA-C751-4C48-8636-E20B4103B3F9}">
      <dgm:prSet/>
      <dgm:spPr/>
      <dgm:t>
        <a:bodyPr/>
        <a:lstStyle/>
        <a:p>
          <a:endParaRPr lang="ru-RU"/>
        </a:p>
      </dgm:t>
    </dgm:pt>
    <dgm:pt modelId="{A46A26FC-F5D7-49E6-ABCB-2D71A911B47D}">
      <dgm:prSet/>
      <dgm:spPr/>
      <dgm:t>
        <a:bodyPr/>
        <a:lstStyle/>
        <a:p>
          <a:r>
            <a:rPr lang="ru-RU" dirty="0"/>
            <a:t>Вступление в брак несовершеннолетних (несовершеннолетнего)</a:t>
          </a:r>
        </a:p>
      </dgm:t>
    </dgm:pt>
    <dgm:pt modelId="{73653A3D-CCA4-47A9-933A-E37125AF363D}" type="parTrans" cxnId="{FC7BDFB4-CBCC-4A35-8942-E6C5A28BF784}">
      <dgm:prSet/>
      <dgm:spPr/>
      <dgm:t>
        <a:bodyPr/>
        <a:lstStyle/>
        <a:p>
          <a:endParaRPr lang="ru-RU"/>
        </a:p>
      </dgm:t>
    </dgm:pt>
    <dgm:pt modelId="{A979B9C2-04C2-4C3F-B033-975202AA99C9}" type="sibTrans" cxnId="{FC7BDFB4-CBCC-4A35-8942-E6C5A28BF784}">
      <dgm:prSet/>
      <dgm:spPr/>
      <dgm:t>
        <a:bodyPr/>
        <a:lstStyle/>
        <a:p>
          <a:endParaRPr lang="ru-RU"/>
        </a:p>
      </dgm:t>
    </dgm:pt>
    <dgm:pt modelId="{1EF6E188-7658-47AF-B2F0-3B1777970A90}">
      <dgm:prSet/>
      <dgm:spPr/>
      <dgm:t>
        <a:bodyPr/>
        <a:lstStyle/>
        <a:p>
          <a:r>
            <a:rPr lang="ru-RU" dirty="0"/>
            <a:t>Наличие при заключении брака обстоятельств, препятствующих его заключению</a:t>
          </a:r>
        </a:p>
      </dgm:t>
    </dgm:pt>
    <dgm:pt modelId="{F7FB6183-CF11-4E8C-9820-C3235DF6AE17}" type="parTrans" cxnId="{6894DB10-BCC5-4282-B491-6299F0A0E0F3}">
      <dgm:prSet/>
      <dgm:spPr/>
      <dgm:t>
        <a:bodyPr/>
        <a:lstStyle/>
        <a:p>
          <a:endParaRPr lang="ru-RU"/>
        </a:p>
      </dgm:t>
    </dgm:pt>
    <dgm:pt modelId="{3A016095-24BC-47FF-9827-3E918CAF5A80}" type="sibTrans" cxnId="{6894DB10-BCC5-4282-B491-6299F0A0E0F3}">
      <dgm:prSet/>
      <dgm:spPr/>
      <dgm:t>
        <a:bodyPr/>
        <a:lstStyle/>
        <a:p>
          <a:endParaRPr lang="ru-RU"/>
        </a:p>
      </dgm:t>
    </dgm:pt>
    <dgm:pt modelId="{B743162A-95BA-4E8C-B171-01A176700842}">
      <dgm:prSet/>
      <dgm:spPr/>
      <dgm:t>
        <a:bodyPr/>
        <a:lstStyle/>
        <a:p>
          <a:r>
            <a:rPr lang="ru-RU" dirty="0"/>
            <a:t>Заключение брака лицом (лицами), уже состоящим в другом нерасторгнутом зарегистрированном браке</a:t>
          </a:r>
        </a:p>
      </dgm:t>
    </dgm:pt>
    <dgm:pt modelId="{0852F831-11AE-425E-A76E-735B72437882}" type="parTrans" cxnId="{14C212A5-6B79-4FDD-88D2-C63DC9D21960}">
      <dgm:prSet/>
      <dgm:spPr/>
      <dgm:t>
        <a:bodyPr/>
        <a:lstStyle/>
        <a:p>
          <a:endParaRPr lang="ru-RU"/>
        </a:p>
      </dgm:t>
    </dgm:pt>
    <dgm:pt modelId="{CE53EC49-FB7F-4632-BD59-ABBBAA405571}" type="sibTrans" cxnId="{14C212A5-6B79-4FDD-88D2-C63DC9D21960}">
      <dgm:prSet/>
      <dgm:spPr/>
      <dgm:t>
        <a:bodyPr/>
        <a:lstStyle/>
        <a:p>
          <a:endParaRPr lang="ru-RU"/>
        </a:p>
      </dgm:t>
    </dgm:pt>
    <dgm:pt modelId="{6E60E6AC-FB30-4BA6-A9C4-2ED130C13AED}">
      <dgm:prSet/>
      <dgm:spPr/>
      <dgm:t>
        <a:bodyPr/>
        <a:lstStyle/>
        <a:p>
          <a:r>
            <a:rPr lang="ru-RU" dirty="0"/>
            <a:t>Заключение брака между близкими родственниками</a:t>
          </a:r>
        </a:p>
      </dgm:t>
    </dgm:pt>
    <dgm:pt modelId="{EED87B91-AED6-4335-ABDD-FF7E248684A6}" type="parTrans" cxnId="{53FF99F1-D8EE-473D-8E30-76723B3484A9}">
      <dgm:prSet/>
      <dgm:spPr/>
      <dgm:t>
        <a:bodyPr/>
        <a:lstStyle/>
        <a:p>
          <a:endParaRPr lang="ru-RU"/>
        </a:p>
      </dgm:t>
    </dgm:pt>
    <dgm:pt modelId="{2AB08407-366C-46E4-9264-622C0394F232}" type="sibTrans" cxnId="{53FF99F1-D8EE-473D-8E30-76723B3484A9}">
      <dgm:prSet/>
      <dgm:spPr/>
      <dgm:t>
        <a:bodyPr/>
        <a:lstStyle/>
        <a:p>
          <a:endParaRPr lang="ru-RU"/>
        </a:p>
      </dgm:t>
    </dgm:pt>
    <dgm:pt modelId="{8CCD408C-936D-43CE-BFF5-F13FB38A48AC}">
      <dgm:prSet/>
      <dgm:spPr/>
      <dgm:t>
        <a:bodyPr/>
        <a:lstStyle/>
        <a:p>
          <a:r>
            <a:rPr lang="ru-RU" dirty="0"/>
            <a:t>Заключение брака между усыновителями и усыновленными</a:t>
          </a:r>
        </a:p>
      </dgm:t>
    </dgm:pt>
    <dgm:pt modelId="{B7B56082-75CB-49A6-99D2-E07456C6268C}" type="parTrans" cxnId="{7E0A031E-DFFC-4F7D-9C52-68C7B7721FE3}">
      <dgm:prSet/>
      <dgm:spPr/>
      <dgm:t>
        <a:bodyPr/>
        <a:lstStyle/>
        <a:p>
          <a:endParaRPr lang="ru-RU"/>
        </a:p>
      </dgm:t>
    </dgm:pt>
    <dgm:pt modelId="{037DB6D2-BBFB-4907-BD7A-D4F152E18B04}" type="sibTrans" cxnId="{7E0A031E-DFFC-4F7D-9C52-68C7B7721FE3}">
      <dgm:prSet/>
      <dgm:spPr/>
      <dgm:t>
        <a:bodyPr/>
        <a:lstStyle/>
        <a:p>
          <a:endParaRPr lang="ru-RU"/>
        </a:p>
      </dgm:t>
    </dgm:pt>
    <dgm:pt modelId="{F4E59ADA-B58A-408D-BBC0-E24244E3FED7}">
      <dgm:prSet/>
      <dgm:spPr/>
      <dgm:t>
        <a:bodyPr/>
        <a:lstStyle/>
        <a:p>
          <a:r>
            <a:rPr lang="ru-RU" dirty="0"/>
            <a:t>Заключение брака между лицом (лицами), признанными судом недееспособным вследствие психического расстройства</a:t>
          </a:r>
        </a:p>
      </dgm:t>
    </dgm:pt>
    <dgm:pt modelId="{8DCC96C0-1088-40A1-9E2B-15D330CB04D1}" type="parTrans" cxnId="{EDF659A7-35F1-46C8-9479-296164DD00EF}">
      <dgm:prSet/>
      <dgm:spPr/>
      <dgm:t>
        <a:bodyPr/>
        <a:lstStyle/>
        <a:p>
          <a:endParaRPr lang="ru-RU"/>
        </a:p>
      </dgm:t>
    </dgm:pt>
    <dgm:pt modelId="{8391F6D6-F7AD-43E0-9F8F-788D269EC945}" type="sibTrans" cxnId="{EDF659A7-35F1-46C8-9479-296164DD00EF}">
      <dgm:prSet/>
      <dgm:spPr/>
      <dgm:t>
        <a:bodyPr/>
        <a:lstStyle/>
        <a:p>
          <a:endParaRPr lang="ru-RU"/>
        </a:p>
      </dgm:t>
    </dgm:pt>
    <dgm:pt modelId="{E38FC621-1125-4DC1-8438-FFFA5555A8AD}">
      <dgm:prSet/>
      <dgm:spPr/>
      <dgm:t>
        <a:bodyPr/>
        <a:lstStyle/>
        <a:p>
          <a:r>
            <a:rPr lang="ru-RU" dirty="0"/>
            <a:t>Сокрытие одним из вступающих в брак от другого наличия у него венерического заболевания или ВИЧ-инфекции</a:t>
          </a:r>
        </a:p>
      </dgm:t>
    </dgm:pt>
    <dgm:pt modelId="{94ECAD94-6116-43DD-B535-8ACE8A6C5B6E}" type="parTrans" cxnId="{1B982640-933E-4E86-BA54-6C006BE26706}">
      <dgm:prSet/>
      <dgm:spPr/>
      <dgm:t>
        <a:bodyPr/>
        <a:lstStyle/>
        <a:p>
          <a:endParaRPr lang="ru-RU"/>
        </a:p>
      </dgm:t>
    </dgm:pt>
    <dgm:pt modelId="{2FBE05A5-EEA1-47EF-A30A-93ED76A5BA4C}" type="sibTrans" cxnId="{1B982640-933E-4E86-BA54-6C006BE26706}">
      <dgm:prSet/>
      <dgm:spPr/>
      <dgm:t>
        <a:bodyPr/>
        <a:lstStyle/>
        <a:p>
          <a:endParaRPr lang="ru-RU"/>
        </a:p>
      </dgm:t>
    </dgm:pt>
    <dgm:pt modelId="{F72FA1A4-FF88-4B18-B2F9-E9C076F95893}">
      <dgm:prSet/>
      <dgm:spPr/>
      <dgm:t>
        <a:bodyPr/>
        <a:lstStyle/>
        <a:p>
          <a:r>
            <a:rPr lang="ru-RU" dirty="0"/>
            <a:t>Фиктивность брака</a:t>
          </a:r>
        </a:p>
      </dgm:t>
    </dgm:pt>
    <dgm:pt modelId="{76D4C7F0-8118-4631-8A52-34D8C8846A20}" type="parTrans" cxnId="{8A85C3F3-C00D-4C4A-90F5-D98412C320D9}">
      <dgm:prSet/>
      <dgm:spPr/>
      <dgm:t>
        <a:bodyPr/>
        <a:lstStyle/>
        <a:p>
          <a:endParaRPr lang="ru-RU"/>
        </a:p>
      </dgm:t>
    </dgm:pt>
    <dgm:pt modelId="{45E39FB9-77DA-4A42-AC2B-2BBB878D4EEA}" type="sibTrans" cxnId="{8A85C3F3-C00D-4C4A-90F5-D98412C320D9}">
      <dgm:prSet/>
      <dgm:spPr/>
      <dgm:t>
        <a:bodyPr/>
        <a:lstStyle/>
        <a:p>
          <a:endParaRPr lang="ru-RU"/>
        </a:p>
      </dgm:t>
    </dgm:pt>
    <dgm:pt modelId="{E6BA907E-C13F-4119-B3FB-4325DF5F9CDE}" type="pres">
      <dgm:prSet presAssocID="{B23234F6-5E2C-4D0C-A2F3-83CA67E4D753}" presName="vert0" presStyleCnt="0">
        <dgm:presLayoutVars>
          <dgm:dir/>
          <dgm:animOne val="branch"/>
          <dgm:animLvl val="lvl"/>
        </dgm:presLayoutVars>
      </dgm:prSet>
      <dgm:spPr/>
    </dgm:pt>
    <dgm:pt modelId="{3F87644B-1390-402A-AE43-04B9E3772778}" type="pres">
      <dgm:prSet presAssocID="{A5D680A6-33CC-423E-AFE5-3089388726C7}" presName="thickLine" presStyleLbl="alignNode1" presStyleIdx="0" presStyleCnt="10"/>
      <dgm:spPr/>
    </dgm:pt>
    <dgm:pt modelId="{93A21060-1C8C-46A3-8D6A-2D31AB42CB5D}" type="pres">
      <dgm:prSet presAssocID="{A5D680A6-33CC-423E-AFE5-3089388726C7}" presName="horz1" presStyleCnt="0"/>
      <dgm:spPr/>
    </dgm:pt>
    <dgm:pt modelId="{9D47F5CB-803E-4B94-933B-A274D49A6E29}" type="pres">
      <dgm:prSet presAssocID="{A5D680A6-33CC-423E-AFE5-3089388726C7}" presName="tx1" presStyleLbl="revTx" presStyleIdx="0" presStyleCnt="10"/>
      <dgm:spPr/>
    </dgm:pt>
    <dgm:pt modelId="{C2D7D1C1-365D-4659-AD55-990760C3208B}" type="pres">
      <dgm:prSet presAssocID="{A5D680A6-33CC-423E-AFE5-3089388726C7}" presName="vert1" presStyleCnt="0"/>
      <dgm:spPr/>
    </dgm:pt>
    <dgm:pt modelId="{72D73197-E1FB-4D56-B82A-CE47C6A3F529}" type="pres">
      <dgm:prSet presAssocID="{A90A4110-63A9-49C7-A70D-16E60CCF8FEE}" presName="thickLine" presStyleLbl="alignNode1" presStyleIdx="1" presStyleCnt="10"/>
      <dgm:spPr/>
    </dgm:pt>
    <dgm:pt modelId="{15466F87-C16E-4CAF-BBA1-DA55C2CC8E48}" type="pres">
      <dgm:prSet presAssocID="{A90A4110-63A9-49C7-A70D-16E60CCF8FEE}" presName="horz1" presStyleCnt="0"/>
      <dgm:spPr/>
    </dgm:pt>
    <dgm:pt modelId="{B770937E-F5D9-4D1B-916C-8215B4700E81}" type="pres">
      <dgm:prSet presAssocID="{A90A4110-63A9-49C7-A70D-16E60CCF8FEE}" presName="tx1" presStyleLbl="revTx" presStyleIdx="1" presStyleCnt="10"/>
      <dgm:spPr/>
    </dgm:pt>
    <dgm:pt modelId="{B40C3CAB-8CEC-4A2C-B8A8-BCB35D066212}" type="pres">
      <dgm:prSet presAssocID="{A90A4110-63A9-49C7-A70D-16E60CCF8FEE}" presName="vert1" presStyleCnt="0"/>
      <dgm:spPr/>
    </dgm:pt>
    <dgm:pt modelId="{932090F6-9498-4A1C-8350-4666AE8FDB05}" type="pres">
      <dgm:prSet presAssocID="{A46A26FC-F5D7-49E6-ABCB-2D71A911B47D}" presName="thickLine" presStyleLbl="alignNode1" presStyleIdx="2" presStyleCnt="10"/>
      <dgm:spPr/>
    </dgm:pt>
    <dgm:pt modelId="{73E9E802-D95E-4BD6-B233-6F03CD8A1B0F}" type="pres">
      <dgm:prSet presAssocID="{A46A26FC-F5D7-49E6-ABCB-2D71A911B47D}" presName="horz1" presStyleCnt="0"/>
      <dgm:spPr/>
    </dgm:pt>
    <dgm:pt modelId="{FFD72890-9A9F-4446-AE42-D68B1FEA93F4}" type="pres">
      <dgm:prSet presAssocID="{A46A26FC-F5D7-49E6-ABCB-2D71A911B47D}" presName="tx1" presStyleLbl="revTx" presStyleIdx="2" presStyleCnt="10"/>
      <dgm:spPr/>
    </dgm:pt>
    <dgm:pt modelId="{8702587E-D87A-4729-AD33-FD13E558FFE0}" type="pres">
      <dgm:prSet presAssocID="{A46A26FC-F5D7-49E6-ABCB-2D71A911B47D}" presName="vert1" presStyleCnt="0"/>
      <dgm:spPr/>
    </dgm:pt>
    <dgm:pt modelId="{821BE188-26DD-44AB-96A6-66793594D905}" type="pres">
      <dgm:prSet presAssocID="{1EF6E188-7658-47AF-B2F0-3B1777970A90}" presName="thickLine" presStyleLbl="alignNode1" presStyleIdx="3" presStyleCnt="10"/>
      <dgm:spPr/>
    </dgm:pt>
    <dgm:pt modelId="{FBB4DE4B-1B23-4A5F-92DE-CE9DC5EC4D39}" type="pres">
      <dgm:prSet presAssocID="{1EF6E188-7658-47AF-B2F0-3B1777970A90}" presName="horz1" presStyleCnt="0"/>
      <dgm:spPr/>
    </dgm:pt>
    <dgm:pt modelId="{568C52E7-F26D-49A9-A269-24DDB896B5DC}" type="pres">
      <dgm:prSet presAssocID="{1EF6E188-7658-47AF-B2F0-3B1777970A90}" presName="tx1" presStyleLbl="revTx" presStyleIdx="3" presStyleCnt="10"/>
      <dgm:spPr/>
    </dgm:pt>
    <dgm:pt modelId="{03B67A36-47B9-4A3E-A7CD-DD2AE849FD60}" type="pres">
      <dgm:prSet presAssocID="{1EF6E188-7658-47AF-B2F0-3B1777970A90}" presName="vert1" presStyleCnt="0"/>
      <dgm:spPr/>
    </dgm:pt>
    <dgm:pt modelId="{51F91C42-180D-42D4-B310-7F0037C5D9F5}" type="pres">
      <dgm:prSet presAssocID="{B743162A-95BA-4E8C-B171-01A176700842}" presName="thickLine" presStyleLbl="alignNode1" presStyleIdx="4" presStyleCnt="10"/>
      <dgm:spPr/>
    </dgm:pt>
    <dgm:pt modelId="{41286A3E-0967-4237-9E1C-FAD4B986D833}" type="pres">
      <dgm:prSet presAssocID="{B743162A-95BA-4E8C-B171-01A176700842}" presName="horz1" presStyleCnt="0"/>
      <dgm:spPr/>
    </dgm:pt>
    <dgm:pt modelId="{8B46DCA8-264C-4502-9B1B-08F1B39473E8}" type="pres">
      <dgm:prSet presAssocID="{B743162A-95BA-4E8C-B171-01A176700842}" presName="tx1" presStyleLbl="revTx" presStyleIdx="4" presStyleCnt="10"/>
      <dgm:spPr/>
    </dgm:pt>
    <dgm:pt modelId="{19309674-85EA-430A-976D-32693FB61C6E}" type="pres">
      <dgm:prSet presAssocID="{B743162A-95BA-4E8C-B171-01A176700842}" presName="vert1" presStyleCnt="0"/>
      <dgm:spPr/>
    </dgm:pt>
    <dgm:pt modelId="{54D933C3-0799-46D6-AB65-38A23F12145E}" type="pres">
      <dgm:prSet presAssocID="{6E60E6AC-FB30-4BA6-A9C4-2ED130C13AED}" presName="thickLine" presStyleLbl="alignNode1" presStyleIdx="5" presStyleCnt="10"/>
      <dgm:spPr/>
    </dgm:pt>
    <dgm:pt modelId="{39287BE6-EF00-4835-A00F-C53AE793D74A}" type="pres">
      <dgm:prSet presAssocID="{6E60E6AC-FB30-4BA6-A9C4-2ED130C13AED}" presName="horz1" presStyleCnt="0"/>
      <dgm:spPr/>
    </dgm:pt>
    <dgm:pt modelId="{7DCE63B1-3300-4204-8227-8B0694BC6F91}" type="pres">
      <dgm:prSet presAssocID="{6E60E6AC-FB30-4BA6-A9C4-2ED130C13AED}" presName="tx1" presStyleLbl="revTx" presStyleIdx="5" presStyleCnt="10"/>
      <dgm:spPr/>
    </dgm:pt>
    <dgm:pt modelId="{5E8D493D-8AF3-40B3-9077-0881BDFCD187}" type="pres">
      <dgm:prSet presAssocID="{6E60E6AC-FB30-4BA6-A9C4-2ED130C13AED}" presName="vert1" presStyleCnt="0"/>
      <dgm:spPr/>
    </dgm:pt>
    <dgm:pt modelId="{D1082C25-C8D5-4147-BA4B-08CE7C960F9A}" type="pres">
      <dgm:prSet presAssocID="{8CCD408C-936D-43CE-BFF5-F13FB38A48AC}" presName="thickLine" presStyleLbl="alignNode1" presStyleIdx="6" presStyleCnt="10"/>
      <dgm:spPr/>
    </dgm:pt>
    <dgm:pt modelId="{08A07F35-5EB0-47FA-A3E1-22249C8F0A42}" type="pres">
      <dgm:prSet presAssocID="{8CCD408C-936D-43CE-BFF5-F13FB38A48AC}" presName="horz1" presStyleCnt="0"/>
      <dgm:spPr/>
    </dgm:pt>
    <dgm:pt modelId="{F5091169-DAFA-48B8-A9FF-D173E473B374}" type="pres">
      <dgm:prSet presAssocID="{8CCD408C-936D-43CE-BFF5-F13FB38A48AC}" presName="tx1" presStyleLbl="revTx" presStyleIdx="6" presStyleCnt="10"/>
      <dgm:spPr/>
    </dgm:pt>
    <dgm:pt modelId="{FBE6D9F1-9C67-465A-B1EB-580EC3D91D7A}" type="pres">
      <dgm:prSet presAssocID="{8CCD408C-936D-43CE-BFF5-F13FB38A48AC}" presName="vert1" presStyleCnt="0"/>
      <dgm:spPr/>
    </dgm:pt>
    <dgm:pt modelId="{B983C262-2099-438D-A92C-DC691C1903C7}" type="pres">
      <dgm:prSet presAssocID="{F4E59ADA-B58A-408D-BBC0-E24244E3FED7}" presName="thickLine" presStyleLbl="alignNode1" presStyleIdx="7" presStyleCnt="10"/>
      <dgm:spPr/>
    </dgm:pt>
    <dgm:pt modelId="{4E1904E5-074C-4710-9331-9062889215FE}" type="pres">
      <dgm:prSet presAssocID="{F4E59ADA-B58A-408D-BBC0-E24244E3FED7}" presName="horz1" presStyleCnt="0"/>
      <dgm:spPr/>
    </dgm:pt>
    <dgm:pt modelId="{F2FCAAF1-A86B-4442-837A-3EE135601EDA}" type="pres">
      <dgm:prSet presAssocID="{F4E59ADA-B58A-408D-BBC0-E24244E3FED7}" presName="tx1" presStyleLbl="revTx" presStyleIdx="7" presStyleCnt="10"/>
      <dgm:spPr/>
    </dgm:pt>
    <dgm:pt modelId="{66B1FC43-BD46-4216-829E-FE51A01C036F}" type="pres">
      <dgm:prSet presAssocID="{F4E59ADA-B58A-408D-BBC0-E24244E3FED7}" presName="vert1" presStyleCnt="0"/>
      <dgm:spPr/>
    </dgm:pt>
    <dgm:pt modelId="{6AEF1375-CB89-4970-9CAE-251E92238430}" type="pres">
      <dgm:prSet presAssocID="{E38FC621-1125-4DC1-8438-FFFA5555A8AD}" presName="thickLine" presStyleLbl="alignNode1" presStyleIdx="8" presStyleCnt="10"/>
      <dgm:spPr/>
    </dgm:pt>
    <dgm:pt modelId="{CD4B19FF-851E-46FA-ADBC-B9AB22B75E96}" type="pres">
      <dgm:prSet presAssocID="{E38FC621-1125-4DC1-8438-FFFA5555A8AD}" presName="horz1" presStyleCnt="0"/>
      <dgm:spPr/>
    </dgm:pt>
    <dgm:pt modelId="{DB7C0DC9-2209-4310-87C0-53DD223D954D}" type="pres">
      <dgm:prSet presAssocID="{E38FC621-1125-4DC1-8438-FFFA5555A8AD}" presName="tx1" presStyleLbl="revTx" presStyleIdx="8" presStyleCnt="10"/>
      <dgm:spPr/>
    </dgm:pt>
    <dgm:pt modelId="{6BE61D8E-89F0-44A5-BD10-EC7347F19AEF}" type="pres">
      <dgm:prSet presAssocID="{E38FC621-1125-4DC1-8438-FFFA5555A8AD}" presName="vert1" presStyleCnt="0"/>
      <dgm:spPr/>
    </dgm:pt>
    <dgm:pt modelId="{1A641C22-8DD9-44A1-BACA-CD49D19779A0}" type="pres">
      <dgm:prSet presAssocID="{F72FA1A4-FF88-4B18-B2F9-E9C076F95893}" presName="thickLine" presStyleLbl="alignNode1" presStyleIdx="9" presStyleCnt="10"/>
      <dgm:spPr/>
    </dgm:pt>
    <dgm:pt modelId="{EFDE0D1A-0229-4B93-8406-5332FAE0A51A}" type="pres">
      <dgm:prSet presAssocID="{F72FA1A4-FF88-4B18-B2F9-E9C076F95893}" presName="horz1" presStyleCnt="0"/>
      <dgm:spPr/>
    </dgm:pt>
    <dgm:pt modelId="{18548E6F-3794-4573-AC46-8248F4FE26BF}" type="pres">
      <dgm:prSet presAssocID="{F72FA1A4-FF88-4B18-B2F9-E9C076F95893}" presName="tx1" presStyleLbl="revTx" presStyleIdx="9" presStyleCnt="10"/>
      <dgm:spPr/>
    </dgm:pt>
    <dgm:pt modelId="{AAB2B9CC-C7BF-4046-B79C-C8DD36378702}" type="pres">
      <dgm:prSet presAssocID="{F72FA1A4-FF88-4B18-B2F9-E9C076F95893}" presName="vert1" presStyleCnt="0"/>
      <dgm:spPr/>
    </dgm:pt>
  </dgm:ptLst>
  <dgm:cxnLst>
    <dgm:cxn modelId="{5C3DB705-8EE0-4404-9F92-F7CBA786BD5C}" type="presOf" srcId="{B23234F6-5E2C-4D0C-A2F3-83CA67E4D753}" destId="{E6BA907E-C13F-4119-B3FB-4325DF5F9CDE}" srcOrd="0" destOrd="0" presId="urn:microsoft.com/office/officeart/2008/layout/LinedList"/>
    <dgm:cxn modelId="{CF629F0C-72E4-4F7D-9691-080FB09D3391}" type="presOf" srcId="{A46A26FC-F5D7-49E6-ABCB-2D71A911B47D}" destId="{FFD72890-9A9F-4446-AE42-D68B1FEA93F4}" srcOrd="0" destOrd="0" presId="urn:microsoft.com/office/officeart/2008/layout/LinedList"/>
    <dgm:cxn modelId="{6894DB10-BCC5-4282-B491-6299F0A0E0F3}" srcId="{B23234F6-5E2C-4D0C-A2F3-83CA67E4D753}" destId="{1EF6E188-7658-47AF-B2F0-3B1777970A90}" srcOrd="3" destOrd="0" parTransId="{F7FB6183-CF11-4E8C-9820-C3235DF6AE17}" sibTransId="{3A016095-24BC-47FF-9827-3E918CAF5A80}"/>
    <dgm:cxn modelId="{ED3DD01B-5322-4A2D-BB81-7ADD1D17C51A}" type="presOf" srcId="{F4E59ADA-B58A-408D-BBC0-E24244E3FED7}" destId="{F2FCAAF1-A86B-4442-837A-3EE135601EDA}" srcOrd="0" destOrd="0" presId="urn:microsoft.com/office/officeart/2008/layout/LinedList"/>
    <dgm:cxn modelId="{7E0A031E-DFFC-4F7D-9C52-68C7B7721FE3}" srcId="{B23234F6-5E2C-4D0C-A2F3-83CA67E4D753}" destId="{8CCD408C-936D-43CE-BFF5-F13FB38A48AC}" srcOrd="6" destOrd="0" parTransId="{B7B56082-75CB-49A6-99D2-E07456C6268C}" sibTransId="{037DB6D2-BBFB-4907-BD7A-D4F152E18B04}"/>
    <dgm:cxn modelId="{C340821E-D3C4-46AD-81F3-A8D78EDEC8FE}" type="presOf" srcId="{8CCD408C-936D-43CE-BFF5-F13FB38A48AC}" destId="{F5091169-DAFA-48B8-A9FF-D173E473B374}" srcOrd="0" destOrd="0" presId="urn:microsoft.com/office/officeart/2008/layout/LinedList"/>
    <dgm:cxn modelId="{5C80691F-AB4E-4151-A6C1-7D44E0614C61}" type="presOf" srcId="{A5D680A6-33CC-423E-AFE5-3089388726C7}" destId="{9D47F5CB-803E-4B94-933B-A274D49A6E29}" srcOrd="0" destOrd="0" presId="urn:microsoft.com/office/officeart/2008/layout/LinedList"/>
    <dgm:cxn modelId="{A3873E2E-B9C3-4F9C-A292-CEC35EC54B58}" type="presOf" srcId="{1EF6E188-7658-47AF-B2F0-3B1777970A90}" destId="{568C52E7-F26D-49A9-A269-24DDB896B5DC}" srcOrd="0" destOrd="0" presId="urn:microsoft.com/office/officeart/2008/layout/LinedList"/>
    <dgm:cxn modelId="{2D4E6830-01A6-4DD8-9A10-B4119FD6654D}" type="presOf" srcId="{E38FC621-1125-4DC1-8438-FFFA5555A8AD}" destId="{DB7C0DC9-2209-4310-87C0-53DD223D954D}" srcOrd="0" destOrd="0" presId="urn:microsoft.com/office/officeart/2008/layout/LinedList"/>
    <dgm:cxn modelId="{782A803E-9BF9-44DC-A163-B0244F3B5F4C}" type="presOf" srcId="{A90A4110-63A9-49C7-A70D-16E60CCF8FEE}" destId="{B770937E-F5D9-4D1B-916C-8215B4700E81}" srcOrd="0" destOrd="0" presId="urn:microsoft.com/office/officeart/2008/layout/LinedList"/>
    <dgm:cxn modelId="{1B982640-933E-4E86-BA54-6C006BE26706}" srcId="{B23234F6-5E2C-4D0C-A2F3-83CA67E4D753}" destId="{E38FC621-1125-4DC1-8438-FFFA5555A8AD}" srcOrd="8" destOrd="0" parTransId="{94ECAD94-6116-43DD-B535-8ACE8A6C5B6E}" sibTransId="{2FBE05A5-EEA1-47EF-A30A-93ED76A5BA4C}"/>
    <dgm:cxn modelId="{ADFC155D-77BF-456F-AF12-D880CD30B5CD}" type="presOf" srcId="{F72FA1A4-FF88-4B18-B2F9-E9C076F95893}" destId="{18548E6F-3794-4573-AC46-8248F4FE26BF}" srcOrd="0" destOrd="0" presId="urn:microsoft.com/office/officeart/2008/layout/LinedList"/>
    <dgm:cxn modelId="{A6CF5596-CB8E-431B-BF4B-F23A77CC0E10}" srcId="{B23234F6-5E2C-4D0C-A2F3-83CA67E4D753}" destId="{A5D680A6-33CC-423E-AFE5-3089388726C7}" srcOrd="0" destOrd="0" parTransId="{4654D930-6937-4521-9A3F-FCA0C62AC5E7}" sibTransId="{1BEEC5D8-6468-465B-AFBB-485FAB35D2C3}"/>
    <dgm:cxn modelId="{AD7FC3A0-8364-4FC8-80C1-192EA43E7E17}" type="presOf" srcId="{6E60E6AC-FB30-4BA6-A9C4-2ED130C13AED}" destId="{7DCE63B1-3300-4204-8227-8B0694BC6F91}" srcOrd="0" destOrd="0" presId="urn:microsoft.com/office/officeart/2008/layout/LinedList"/>
    <dgm:cxn modelId="{14C212A5-6B79-4FDD-88D2-C63DC9D21960}" srcId="{B23234F6-5E2C-4D0C-A2F3-83CA67E4D753}" destId="{B743162A-95BA-4E8C-B171-01A176700842}" srcOrd="4" destOrd="0" parTransId="{0852F831-11AE-425E-A76E-735B72437882}" sibTransId="{CE53EC49-FB7F-4632-BD59-ABBBAA405571}"/>
    <dgm:cxn modelId="{EDF659A7-35F1-46C8-9479-296164DD00EF}" srcId="{B23234F6-5E2C-4D0C-A2F3-83CA67E4D753}" destId="{F4E59ADA-B58A-408D-BBC0-E24244E3FED7}" srcOrd="7" destOrd="0" parTransId="{8DCC96C0-1088-40A1-9E2B-15D330CB04D1}" sibTransId="{8391F6D6-F7AD-43E0-9F8F-788D269EC945}"/>
    <dgm:cxn modelId="{FC7BDFB4-CBCC-4A35-8942-E6C5A28BF784}" srcId="{B23234F6-5E2C-4D0C-A2F3-83CA67E4D753}" destId="{A46A26FC-F5D7-49E6-ABCB-2D71A911B47D}" srcOrd="2" destOrd="0" parTransId="{73653A3D-CCA4-47A9-933A-E37125AF363D}" sibTransId="{A979B9C2-04C2-4C3F-B033-975202AA99C9}"/>
    <dgm:cxn modelId="{6DDB3DB9-A828-402B-953C-8ECA0E7780E1}" type="presOf" srcId="{B743162A-95BA-4E8C-B171-01A176700842}" destId="{8B46DCA8-264C-4502-9B1B-08F1B39473E8}" srcOrd="0" destOrd="0" presId="urn:microsoft.com/office/officeart/2008/layout/LinedList"/>
    <dgm:cxn modelId="{64DCB0BA-C751-4C48-8636-E20B4103B3F9}" srcId="{B23234F6-5E2C-4D0C-A2F3-83CA67E4D753}" destId="{A90A4110-63A9-49C7-A70D-16E60CCF8FEE}" srcOrd="1" destOrd="0" parTransId="{FB3F150B-4CA7-4B5E-AFD8-8797FB04CCBD}" sibTransId="{035D04EB-D6D7-43A6-9ADB-4A897EE32BE0}"/>
    <dgm:cxn modelId="{53FF99F1-D8EE-473D-8E30-76723B3484A9}" srcId="{B23234F6-5E2C-4D0C-A2F3-83CA67E4D753}" destId="{6E60E6AC-FB30-4BA6-A9C4-2ED130C13AED}" srcOrd="5" destOrd="0" parTransId="{EED87B91-AED6-4335-ABDD-FF7E248684A6}" sibTransId="{2AB08407-366C-46E4-9264-622C0394F232}"/>
    <dgm:cxn modelId="{8A85C3F3-C00D-4C4A-90F5-D98412C320D9}" srcId="{B23234F6-5E2C-4D0C-A2F3-83CA67E4D753}" destId="{F72FA1A4-FF88-4B18-B2F9-E9C076F95893}" srcOrd="9" destOrd="0" parTransId="{76D4C7F0-8118-4631-8A52-34D8C8846A20}" sibTransId="{45E39FB9-77DA-4A42-AC2B-2BBB878D4EEA}"/>
    <dgm:cxn modelId="{A8DEDF35-EA23-43E2-A46B-FEFBF7E3651D}" type="presParOf" srcId="{E6BA907E-C13F-4119-B3FB-4325DF5F9CDE}" destId="{3F87644B-1390-402A-AE43-04B9E3772778}" srcOrd="0" destOrd="0" presId="urn:microsoft.com/office/officeart/2008/layout/LinedList"/>
    <dgm:cxn modelId="{1B032356-F7AE-4D7F-BF27-43BE89BF51B2}" type="presParOf" srcId="{E6BA907E-C13F-4119-B3FB-4325DF5F9CDE}" destId="{93A21060-1C8C-46A3-8D6A-2D31AB42CB5D}" srcOrd="1" destOrd="0" presId="urn:microsoft.com/office/officeart/2008/layout/LinedList"/>
    <dgm:cxn modelId="{70D69B50-7D76-4CDF-BE94-CEA7A4409D80}" type="presParOf" srcId="{93A21060-1C8C-46A3-8D6A-2D31AB42CB5D}" destId="{9D47F5CB-803E-4B94-933B-A274D49A6E29}" srcOrd="0" destOrd="0" presId="urn:microsoft.com/office/officeart/2008/layout/LinedList"/>
    <dgm:cxn modelId="{77DB6F46-E079-45C3-8C11-5F56EB91B254}" type="presParOf" srcId="{93A21060-1C8C-46A3-8D6A-2D31AB42CB5D}" destId="{C2D7D1C1-365D-4659-AD55-990760C3208B}" srcOrd="1" destOrd="0" presId="urn:microsoft.com/office/officeart/2008/layout/LinedList"/>
    <dgm:cxn modelId="{1E368735-00E5-47F5-868A-696114D89215}" type="presParOf" srcId="{E6BA907E-C13F-4119-B3FB-4325DF5F9CDE}" destId="{72D73197-E1FB-4D56-B82A-CE47C6A3F529}" srcOrd="2" destOrd="0" presId="urn:microsoft.com/office/officeart/2008/layout/LinedList"/>
    <dgm:cxn modelId="{73871DAF-949A-425C-9F41-28BB59F8DC5B}" type="presParOf" srcId="{E6BA907E-C13F-4119-B3FB-4325DF5F9CDE}" destId="{15466F87-C16E-4CAF-BBA1-DA55C2CC8E48}" srcOrd="3" destOrd="0" presId="urn:microsoft.com/office/officeart/2008/layout/LinedList"/>
    <dgm:cxn modelId="{60AE4139-7EE5-45ED-AA31-0923A42CE1A1}" type="presParOf" srcId="{15466F87-C16E-4CAF-BBA1-DA55C2CC8E48}" destId="{B770937E-F5D9-4D1B-916C-8215B4700E81}" srcOrd="0" destOrd="0" presId="urn:microsoft.com/office/officeart/2008/layout/LinedList"/>
    <dgm:cxn modelId="{BE111E7D-8C98-497B-89F2-ADCDC02BD42B}" type="presParOf" srcId="{15466F87-C16E-4CAF-BBA1-DA55C2CC8E48}" destId="{B40C3CAB-8CEC-4A2C-B8A8-BCB35D066212}" srcOrd="1" destOrd="0" presId="urn:microsoft.com/office/officeart/2008/layout/LinedList"/>
    <dgm:cxn modelId="{B4B829D1-3C26-4C64-ADA5-4E3F59493CF6}" type="presParOf" srcId="{E6BA907E-C13F-4119-B3FB-4325DF5F9CDE}" destId="{932090F6-9498-4A1C-8350-4666AE8FDB05}" srcOrd="4" destOrd="0" presId="urn:microsoft.com/office/officeart/2008/layout/LinedList"/>
    <dgm:cxn modelId="{500F4159-92CA-4C73-81F3-A92E7CB0A2DF}" type="presParOf" srcId="{E6BA907E-C13F-4119-B3FB-4325DF5F9CDE}" destId="{73E9E802-D95E-4BD6-B233-6F03CD8A1B0F}" srcOrd="5" destOrd="0" presId="urn:microsoft.com/office/officeart/2008/layout/LinedList"/>
    <dgm:cxn modelId="{0E916BFF-01BA-40C7-BDF4-8E51A738AD40}" type="presParOf" srcId="{73E9E802-D95E-4BD6-B233-6F03CD8A1B0F}" destId="{FFD72890-9A9F-4446-AE42-D68B1FEA93F4}" srcOrd="0" destOrd="0" presId="urn:microsoft.com/office/officeart/2008/layout/LinedList"/>
    <dgm:cxn modelId="{F9C67156-6F0D-4E29-9819-41B616463A93}" type="presParOf" srcId="{73E9E802-D95E-4BD6-B233-6F03CD8A1B0F}" destId="{8702587E-D87A-4729-AD33-FD13E558FFE0}" srcOrd="1" destOrd="0" presId="urn:microsoft.com/office/officeart/2008/layout/LinedList"/>
    <dgm:cxn modelId="{8C94B094-F3C9-499D-9852-9B531B962B49}" type="presParOf" srcId="{E6BA907E-C13F-4119-B3FB-4325DF5F9CDE}" destId="{821BE188-26DD-44AB-96A6-66793594D905}" srcOrd="6" destOrd="0" presId="urn:microsoft.com/office/officeart/2008/layout/LinedList"/>
    <dgm:cxn modelId="{436C39B1-B5E9-4BF3-9191-1E7B5FB92D31}" type="presParOf" srcId="{E6BA907E-C13F-4119-B3FB-4325DF5F9CDE}" destId="{FBB4DE4B-1B23-4A5F-92DE-CE9DC5EC4D39}" srcOrd="7" destOrd="0" presId="urn:microsoft.com/office/officeart/2008/layout/LinedList"/>
    <dgm:cxn modelId="{58F20924-AC82-4A15-A449-EFF9BDD0B4CB}" type="presParOf" srcId="{FBB4DE4B-1B23-4A5F-92DE-CE9DC5EC4D39}" destId="{568C52E7-F26D-49A9-A269-24DDB896B5DC}" srcOrd="0" destOrd="0" presId="urn:microsoft.com/office/officeart/2008/layout/LinedList"/>
    <dgm:cxn modelId="{279758EA-6A92-42CC-BB32-FBDF7930908E}" type="presParOf" srcId="{FBB4DE4B-1B23-4A5F-92DE-CE9DC5EC4D39}" destId="{03B67A36-47B9-4A3E-A7CD-DD2AE849FD60}" srcOrd="1" destOrd="0" presId="urn:microsoft.com/office/officeart/2008/layout/LinedList"/>
    <dgm:cxn modelId="{3D7A3CA8-7968-44C2-9422-1ADB4EFE8458}" type="presParOf" srcId="{E6BA907E-C13F-4119-B3FB-4325DF5F9CDE}" destId="{51F91C42-180D-42D4-B310-7F0037C5D9F5}" srcOrd="8" destOrd="0" presId="urn:microsoft.com/office/officeart/2008/layout/LinedList"/>
    <dgm:cxn modelId="{412D3F67-5573-4F1B-A851-57E812DA950D}" type="presParOf" srcId="{E6BA907E-C13F-4119-B3FB-4325DF5F9CDE}" destId="{41286A3E-0967-4237-9E1C-FAD4B986D833}" srcOrd="9" destOrd="0" presId="urn:microsoft.com/office/officeart/2008/layout/LinedList"/>
    <dgm:cxn modelId="{90A611A5-D659-4B1E-A12D-7DEC505072E9}" type="presParOf" srcId="{41286A3E-0967-4237-9E1C-FAD4B986D833}" destId="{8B46DCA8-264C-4502-9B1B-08F1B39473E8}" srcOrd="0" destOrd="0" presId="urn:microsoft.com/office/officeart/2008/layout/LinedList"/>
    <dgm:cxn modelId="{D106D01E-10FA-4E1A-8D10-F2E51CF9CADA}" type="presParOf" srcId="{41286A3E-0967-4237-9E1C-FAD4B986D833}" destId="{19309674-85EA-430A-976D-32693FB61C6E}" srcOrd="1" destOrd="0" presId="urn:microsoft.com/office/officeart/2008/layout/LinedList"/>
    <dgm:cxn modelId="{482A2DB1-C338-4F94-97AD-4EC9DB323586}" type="presParOf" srcId="{E6BA907E-C13F-4119-B3FB-4325DF5F9CDE}" destId="{54D933C3-0799-46D6-AB65-38A23F12145E}" srcOrd="10" destOrd="0" presId="urn:microsoft.com/office/officeart/2008/layout/LinedList"/>
    <dgm:cxn modelId="{D4DB4A05-53E3-4398-8E0C-4B85FE00DB52}" type="presParOf" srcId="{E6BA907E-C13F-4119-B3FB-4325DF5F9CDE}" destId="{39287BE6-EF00-4835-A00F-C53AE793D74A}" srcOrd="11" destOrd="0" presId="urn:microsoft.com/office/officeart/2008/layout/LinedList"/>
    <dgm:cxn modelId="{C035A563-8987-41CC-966E-F0A368DD7E78}" type="presParOf" srcId="{39287BE6-EF00-4835-A00F-C53AE793D74A}" destId="{7DCE63B1-3300-4204-8227-8B0694BC6F91}" srcOrd="0" destOrd="0" presId="urn:microsoft.com/office/officeart/2008/layout/LinedList"/>
    <dgm:cxn modelId="{87AB615B-7CDB-4FF0-A8AE-993196468FA3}" type="presParOf" srcId="{39287BE6-EF00-4835-A00F-C53AE793D74A}" destId="{5E8D493D-8AF3-40B3-9077-0881BDFCD187}" srcOrd="1" destOrd="0" presId="urn:microsoft.com/office/officeart/2008/layout/LinedList"/>
    <dgm:cxn modelId="{74958E28-6202-48D8-B003-8C8D1153E37E}" type="presParOf" srcId="{E6BA907E-C13F-4119-B3FB-4325DF5F9CDE}" destId="{D1082C25-C8D5-4147-BA4B-08CE7C960F9A}" srcOrd="12" destOrd="0" presId="urn:microsoft.com/office/officeart/2008/layout/LinedList"/>
    <dgm:cxn modelId="{7E6CB023-05E9-4F27-BB04-2A4B5FF331C0}" type="presParOf" srcId="{E6BA907E-C13F-4119-B3FB-4325DF5F9CDE}" destId="{08A07F35-5EB0-47FA-A3E1-22249C8F0A42}" srcOrd="13" destOrd="0" presId="urn:microsoft.com/office/officeart/2008/layout/LinedList"/>
    <dgm:cxn modelId="{FF55096C-E0E3-474E-9A52-4708CA45837F}" type="presParOf" srcId="{08A07F35-5EB0-47FA-A3E1-22249C8F0A42}" destId="{F5091169-DAFA-48B8-A9FF-D173E473B374}" srcOrd="0" destOrd="0" presId="urn:microsoft.com/office/officeart/2008/layout/LinedList"/>
    <dgm:cxn modelId="{152312B6-7812-469E-9D7B-1263F812C041}" type="presParOf" srcId="{08A07F35-5EB0-47FA-A3E1-22249C8F0A42}" destId="{FBE6D9F1-9C67-465A-B1EB-580EC3D91D7A}" srcOrd="1" destOrd="0" presId="urn:microsoft.com/office/officeart/2008/layout/LinedList"/>
    <dgm:cxn modelId="{ED7D563E-A114-411E-AE8D-4F40C98C5F45}" type="presParOf" srcId="{E6BA907E-C13F-4119-B3FB-4325DF5F9CDE}" destId="{B983C262-2099-438D-A92C-DC691C1903C7}" srcOrd="14" destOrd="0" presId="urn:microsoft.com/office/officeart/2008/layout/LinedList"/>
    <dgm:cxn modelId="{12857C46-B775-41D9-A81B-9B3D03B8C7E0}" type="presParOf" srcId="{E6BA907E-C13F-4119-B3FB-4325DF5F9CDE}" destId="{4E1904E5-074C-4710-9331-9062889215FE}" srcOrd="15" destOrd="0" presId="urn:microsoft.com/office/officeart/2008/layout/LinedList"/>
    <dgm:cxn modelId="{00256BC2-72CF-4814-8935-89FD3C55D0C5}" type="presParOf" srcId="{4E1904E5-074C-4710-9331-9062889215FE}" destId="{F2FCAAF1-A86B-4442-837A-3EE135601EDA}" srcOrd="0" destOrd="0" presId="urn:microsoft.com/office/officeart/2008/layout/LinedList"/>
    <dgm:cxn modelId="{8ACF52B6-A52E-45A6-94ED-9B6053F53805}" type="presParOf" srcId="{4E1904E5-074C-4710-9331-9062889215FE}" destId="{66B1FC43-BD46-4216-829E-FE51A01C036F}" srcOrd="1" destOrd="0" presId="urn:microsoft.com/office/officeart/2008/layout/LinedList"/>
    <dgm:cxn modelId="{2EAD74F1-72F2-447A-8ED6-54F8846EEC58}" type="presParOf" srcId="{E6BA907E-C13F-4119-B3FB-4325DF5F9CDE}" destId="{6AEF1375-CB89-4970-9CAE-251E92238430}" srcOrd="16" destOrd="0" presId="urn:microsoft.com/office/officeart/2008/layout/LinedList"/>
    <dgm:cxn modelId="{740FE9B7-0B23-49BC-93A9-6B0DDE79E6BC}" type="presParOf" srcId="{E6BA907E-C13F-4119-B3FB-4325DF5F9CDE}" destId="{CD4B19FF-851E-46FA-ADBC-B9AB22B75E96}" srcOrd="17" destOrd="0" presId="urn:microsoft.com/office/officeart/2008/layout/LinedList"/>
    <dgm:cxn modelId="{E3611F9E-30B6-4C1E-8E93-B6C0D62DB7A9}" type="presParOf" srcId="{CD4B19FF-851E-46FA-ADBC-B9AB22B75E96}" destId="{DB7C0DC9-2209-4310-87C0-53DD223D954D}" srcOrd="0" destOrd="0" presId="urn:microsoft.com/office/officeart/2008/layout/LinedList"/>
    <dgm:cxn modelId="{F3909644-C263-4BE0-AFFC-C0568A805C78}" type="presParOf" srcId="{CD4B19FF-851E-46FA-ADBC-B9AB22B75E96}" destId="{6BE61D8E-89F0-44A5-BD10-EC7347F19AEF}" srcOrd="1" destOrd="0" presId="urn:microsoft.com/office/officeart/2008/layout/LinedList"/>
    <dgm:cxn modelId="{27883D93-E3E4-4FA9-80E2-BE7A11CBA0B1}" type="presParOf" srcId="{E6BA907E-C13F-4119-B3FB-4325DF5F9CDE}" destId="{1A641C22-8DD9-44A1-BACA-CD49D19779A0}" srcOrd="18" destOrd="0" presId="urn:microsoft.com/office/officeart/2008/layout/LinedList"/>
    <dgm:cxn modelId="{7C945043-314F-4D1D-9560-56FF9A9D3737}" type="presParOf" srcId="{E6BA907E-C13F-4119-B3FB-4325DF5F9CDE}" destId="{EFDE0D1A-0229-4B93-8406-5332FAE0A51A}" srcOrd="19" destOrd="0" presId="urn:microsoft.com/office/officeart/2008/layout/LinedList"/>
    <dgm:cxn modelId="{A3E27AD3-F361-4773-98A7-804F9A51D61C}" type="presParOf" srcId="{EFDE0D1A-0229-4B93-8406-5332FAE0A51A}" destId="{18548E6F-3794-4573-AC46-8248F4FE26BF}" srcOrd="0" destOrd="0" presId="urn:microsoft.com/office/officeart/2008/layout/LinedList"/>
    <dgm:cxn modelId="{087460A3-5CB5-4269-84CB-8D7E0D7576D8}" type="presParOf" srcId="{EFDE0D1A-0229-4B93-8406-5332FAE0A51A}" destId="{AAB2B9CC-C7BF-4046-B79C-C8DD3637870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D05EC9-34D2-4722-B4CD-B426C1337175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58E515E-4BD2-43C7-B563-19420C3DDE6C}">
      <dgm:prSet phldrT="[Текст]"/>
      <dgm:spPr/>
      <dgm:t>
        <a:bodyPr/>
        <a:lstStyle/>
        <a:p>
          <a:r>
            <a:rPr lang="ru-RU" dirty="0"/>
            <a:t>Законный режим</a:t>
          </a:r>
        </a:p>
      </dgm:t>
    </dgm:pt>
    <dgm:pt modelId="{283BF023-0D7C-4A7C-B06D-260DCFE3A348}" type="parTrans" cxnId="{729628A0-CA6F-4DCE-BC5D-D3A582EF5629}">
      <dgm:prSet/>
      <dgm:spPr/>
      <dgm:t>
        <a:bodyPr/>
        <a:lstStyle/>
        <a:p>
          <a:endParaRPr lang="ru-RU"/>
        </a:p>
      </dgm:t>
    </dgm:pt>
    <dgm:pt modelId="{36282D27-25FF-4D3E-89B5-0D427552CC27}" type="sibTrans" cxnId="{729628A0-CA6F-4DCE-BC5D-D3A582EF5629}">
      <dgm:prSet/>
      <dgm:spPr/>
      <dgm:t>
        <a:bodyPr/>
        <a:lstStyle/>
        <a:p>
          <a:endParaRPr lang="ru-RU"/>
        </a:p>
      </dgm:t>
    </dgm:pt>
    <dgm:pt modelId="{E8DCFDD0-EC39-4C90-84D6-6188170514D7}">
      <dgm:prSet phldrT="[Текст]"/>
      <dgm:spPr/>
      <dgm:t>
        <a:bodyPr/>
        <a:lstStyle/>
        <a:p>
          <a:r>
            <a:rPr lang="ru-RU" dirty="0"/>
            <a:t>Определяется семейным законодательством в отношении общего совместного имущества супругов</a:t>
          </a:r>
        </a:p>
      </dgm:t>
    </dgm:pt>
    <dgm:pt modelId="{B486A3A6-5514-4F03-96B5-96BDC82C026E}" type="parTrans" cxnId="{A752BAD9-C145-483D-A110-486FA7079FFC}">
      <dgm:prSet/>
      <dgm:spPr/>
      <dgm:t>
        <a:bodyPr/>
        <a:lstStyle/>
        <a:p>
          <a:endParaRPr lang="ru-RU"/>
        </a:p>
      </dgm:t>
    </dgm:pt>
    <dgm:pt modelId="{6D9D8D47-3947-40EE-967B-8C3C152F996D}" type="sibTrans" cxnId="{A752BAD9-C145-483D-A110-486FA7079FFC}">
      <dgm:prSet/>
      <dgm:spPr/>
      <dgm:t>
        <a:bodyPr/>
        <a:lstStyle/>
        <a:p>
          <a:endParaRPr lang="ru-RU"/>
        </a:p>
      </dgm:t>
    </dgm:pt>
    <dgm:pt modelId="{A9A91C28-639D-4986-AB5D-5D7AB73AF5D1}">
      <dgm:prSet phldrT="[Текст]"/>
      <dgm:spPr/>
      <dgm:t>
        <a:bodyPr/>
        <a:lstStyle/>
        <a:p>
          <a:r>
            <a:rPr lang="ru-RU" dirty="0"/>
            <a:t>Договорный режим</a:t>
          </a:r>
        </a:p>
      </dgm:t>
    </dgm:pt>
    <dgm:pt modelId="{541B3B76-35F6-446C-9D4F-A260C83E1318}" type="parTrans" cxnId="{21580E3B-8E2C-4DF4-B53D-981C7ADE48D5}">
      <dgm:prSet/>
      <dgm:spPr/>
      <dgm:t>
        <a:bodyPr/>
        <a:lstStyle/>
        <a:p>
          <a:endParaRPr lang="ru-RU"/>
        </a:p>
      </dgm:t>
    </dgm:pt>
    <dgm:pt modelId="{53624EB4-67D3-4128-B2DF-B833CF0ACC70}" type="sibTrans" cxnId="{21580E3B-8E2C-4DF4-B53D-981C7ADE48D5}">
      <dgm:prSet/>
      <dgm:spPr/>
      <dgm:t>
        <a:bodyPr/>
        <a:lstStyle/>
        <a:p>
          <a:endParaRPr lang="ru-RU"/>
        </a:p>
      </dgm:t>
    </dgm:pt>
    <dgm:pt modelId="{25712726-EFA6-4F05-8F90-BDCE43D8CB93}">
      <dgm:prSet phldrT="[Текст]"/>
      <dgm:spPr/>
      <dgm:t>
        <a:bodyPr/>
        <a:lstStyle/>
        <a:p>
          <a:r>
            <a:rPr lang="ru-RU" dirty="0"/>
            <a:t>Определяется на основе заключенного супругами брачного договора</a:t>
          </a:r>
        </a:p>
      </dgm:t>
    </dgm:pt>
    <dgm:pt modelId="{081C0627-C52A-48EA-80B8-6C9C84AB8C52}" type="parTrans" cxnId="{58AD1F87-66F9-443D-8E1A-C465D898A13B}">
      <dgm:prSet/>
      <dgm:spPr/>
      <dgm:t>
        <a:bodyPr/>
        <a:lstStyle/>
        <a:p>
          <a:endParaRPr lang="ru-RU"/>
        </a:p>
      </dgm:t>
    </dgm:pt>
    <dgm:pt modelId="{013BD054-34E2-47A3-9933-93CC310C2B2D}" type="sibTrans" cxnId="{58AD1F87-66F9-443D-8E1A-C465D898A13B}">
      <dgm:prSet/>
      <dgm:spPr/>
      <dgm:t>
        <a:bodyPr/>
        <a:lstStyle/>
        <a:p>
          <a:endParaRPr lang="ru-RU"/>
        </a:p>
      </dgm:t>
    </dgm:pt>
    <dgm:pt modelId="{B19304DD-0D55-4650-9196-CA02699B7502}" type="pres">
      <dgm:prSet presAssocID="{37D05EC9-34D2-4722-B4CD-B426C1337175}" presName="linear" presStyleCnt="0">
        <dgm:presLayoutVars>
          <dgm:animLvl val="lvl"/>
          <dgm:resizeHandles val="exact"/>
        </dgm:presLayoutVars>
      </dgm:prSet>
      <dgm:spPr/>
    </dgm:pt>
    <dgm:pt modelId="{117AA309-B08E-4797-BCE4-F2C1FAC0BF6B}" type="pres">
      <dgm:prSet presAssocID="{958E515E-4BD2-43C7-B563-19420C3DDE6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4A9413B-97F4-43FB-9976-E0E78620BB0C}" type="pres">
      <dgm:prSet presAssocID="{958E515E-4BD2-43C7-B563-19420C3DDE6C}" presName="childText" presStyleLbl="revTx" presStyleIdx="0" presStyleCnt="2">
        <dgm:presLayoutVars>
          <dgm:bulletEnabled val="1"/>
        </dgm:presLayoutVars>
      </dgm:prSet>
      <dgm:spPr/>
    </dgm:pt>
    <dgm:pt modelId="{AC5FA99A-E568-4CFC-8111-2FCC50333A83}" type="pres">
      <dgm:prSet presAssocID="{A9A91C28-639D-4986-AB5D-5D7AB73AF5D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150BFE0-6530-4BD1-85D8-DDA67DBAB0DB}" type="pres">
      <dgm:prSet presAssocID="{A9A91C28-639D-4986-AB5D-5D7AB73AF5D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ECF8717-15C7-4DAE-B5E4-7B235E921285}" type="presOf" srcId="{E8DCFDD0-EC39-4C90-84D6-6188170514D7}" destId="{54A9413B-97F4-43FB-9976-E0E78620BB0C}" srcOrd="0" destOrd="0" presId="urn:microsoft.com/office/officeart/2005/8/layout/vList2"/>
    <dgm:cxn modelId="{51DC2234-0B97-415C-9E5E-76B5D97BD730}" type="presOf" srcId="{A9A91C28-639D-4986-AB5D-5D7AB73AF5D1}" destId="{AC5FA99A-E568-4CFC-8111-2FCC50333A83}" srcOrd="0" destOrd="0" presId="urn:microsoft.com/office/officeart/2005/8/layout/vList2"/>
    <dgm:cxn modelId="{21580E3B-8E2C-4DF4-B53D-981C7ADE48D5}" srcId="{37D05EC9-34D2-4722-B4CD-B426C1337175}" destId="{A9A91C28-639D-4986-AB5D-5D7AB73AF5D1}" srcOrd="1" destOrd="0" parTransId="{541B3B76-35F6-446C-9D4F-A260C83E1318}" sibTransId="{53624EB4-67D3-4128-B2DF-B833CF0ACC70}"/>
    <dgm:cxn modelId="{0C53BF42-4BC4-4D71-9CF5-C7937854176E}" type="presOf" srcId="{958E515E-4BD2-43C7-B563-19420C3DDE6C}" destId="{117AA309-B08E-4797-BCE4-F2C1FAC0BF6B}" srcOrd="0" destOrd="0" presId="urn:microsoft.com/office/officeart/2005/8/layout/vList2"/>
    <dgm:cxn modelId="{58AD1F87-66F9-443D-8E1A-C465D898A13B}" srcId="{A9A91C28-639D-4986-AB5D-5D7AB73AF5D1}" destId="{25712726-EFA6-4F05-8F90-BDCE43D8CB93}" srcOrd="0" destOrd="0" parTransId="{081C0627-C52A-48EA-80B8-6C9C84AB8C52}" sibTransId="{013BD054-34E2-47A3-9933-93CC310C2B2D}"/>
    <dgm:cxn modelId="{1A0B168D-C2A1-4AD1-9FD7-4498FBABCF68}" type="presOf" srcId="{37D05EC9-34D2-4722-B4CD-B426C1337175}" destId="{B19304DD-0D55-4650-9196-CA02699B7502}" srcOrd="0" destOrd="0" presId="urn:microsoft.com/office/officeart/2005/8/layout/vList2"/>
    <dgm:cxn modelId="{729628A0-CA6F-4DCE-BC5D-D3A582EF5629}" srcId="{37D05EC9-34D2-4722-B4CD-B426C1337175}" destId="{958E515E-4BD2-43C7-B563-19420C3DDE6C}" srcOrd="0" destOrd="0" parTransId="{283BF023-0D7C-4A7C-B06D-260DCFE3A348}" sibTransId="{36282D27-25FF-4D3E-89B5-0D427552CC27}"/>
    <dgm:cxn modelId="{06B78BB9-0F69-4CD0-A7D5-5CD3A9E2CE03}" type="presOf" srcId="{25712726-EFA6-4F05-8F90-BDCE43D8CB93}" destId="{0150BFE0-6530-4BD1-85D8-DDA67DBAB0DB}" srcOrd="0" destOrd="0" presId="urn:microsoft.com/office/officeart/2005/8/layout/vList2"/>
    <dgm:cxn modelId="{A752BAD9-C145-483D-A110-486FA7079FFC}" srcId="{958E515E-4BD2-43C7-B563-19420C3DDE6C}" destId="{E8DCFDD0-EC39-4C90-84D6-6188170514D7}" srcOrd="0" destOrd="0" parTransId="{B486A3A6-5514-4F03-96B5-96BDC82C026E}" sibTransId="{6D9D8D47-3947-40EE-967B-8C3C152F996D}"/>
    <dgm:cxn modelId="{19D5293E-5ABA-442E-9F20-FB0295C719EA}" type="presParOf" srcId="{B19304DD-0D55-4650-9196-CA02699B7502}" destId="{117AA309-B08E-4797-BCE4-F2C1FAC0BF6B}" srcOrd="0" destOrd="0" presId="urn:microsoft.com/office/officeart/2005/8/layout/vList2"/>
    <dgm:cxn modelId="{8CF572CD-2D46-4224-A223-83E6FEB6D96F}" type="presParOf" srcId="{B19304DD-0D55-4650-9196-CA02699B7502}" destId="{54A9413B-97F4-43FB-9976-E0E78620BB0C}" srcOrd="1" destOrd="0" presId="urn:microsoft.com/office/officeart/2005/8/layout/vList2"/>
    <dgm:cxn modelId="{BD4E4831-8337-44AE-8E06-6AD264AC600E}" type="presParOf" srcId="{B19304DD-0D55-4650-9196-CA02699B7502}" destId="{AC5FA99A-E568-4CFC-8111-2FCC50333A83}" srcOrd="2" destOrd="0" presId="urn:microsoft.com/office/officeart/2005/8/layout/vList2"/>
    <dgm:cxn modelId="{B702C3AC-63CC-4CC4-B16A-B9DB4C9062BF}" type="presParOf" srcId="{B19304DD-0D55-4650-9196-CA02699B7502}" destId="{0150BFE0-6530-4BD1-85D8-DDA67DBAB0D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F874E-26B1-4EA9-A0B6-15D052BBC619}">
      <dsp:nvSpPr>
        <dsp:cNvPr id="0" name=""/>
        <dsp:cNvSpPr/>
      </dsp:nvSpPr>
      <dsp:spPr>
        <a:xfrm>
          <a:off x="-5047324" y="-773274"/>
          <a:ext cx="6010933" cy="6010933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A5472-4DD1-4875-93DD-B12F29787435}">
      <dsp:nvSpPr>
        <dsp:cNvPr id="0" name=""/>
        <dsp:cNvSpPr/>
      </dsp:nvSpPr>
      <dsp:spPr>
        <a:xfrm>
          <a:off x="359481" y="235094"/>
          <a:ext cx="10734371" cy="4700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3071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Признание брака, заключенного только в органах ЗАГС</a:t>
          </a:r>
        </a:p>
      </dsp:txBody>
      <dsp:txXfrm>
        <a:off x="359481" y="235094"/>
        <a:ext cx="10734371" cy="470010"/>
      </dsp:txXfrm>
    </dsp:sp>
    <dsp:sp modelId="{892D8459-3F9B-4EFE-BF4F-01D4FD2B9CC5}">
      <dsp:nvSpPr>
        <dsp:cNvPr id="0" name=""/>
        <dsp:cNvSpPr/>
      </dsp:nvSpPr>
      <dsp:spPr>
        <a:xfrm>
          <a:off x="65724" y="176343"/>
          <a:ext cx="587513" cy="587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827BB9-DF4A-4C25-86CA-57ECE79BFDB1}">
      <dsp:nvSpPr>
        <dsp:cNvPr id="0" name=""/>
        <dsp:cNvSpPr/>
      </dsp:nvSpPr>
      <dsp:spPr>
        <a:xfrm>
          <a:off x="746097" y="940020"/>
          <a:ext cx="10347755" cy="470010"/>
        </a:xfrm>
        <a:prstGeom prst="rect">
          <a:avLst/>
        </a:prstGeom>
        <a:gradFill rotWithShape="0">
          <a:gsLst>
            <a:gs pos="0">
              <a:schemeClr val="accent4">
                <a:hueOff val="4084606"/>
                <a:satOff val="-4797"/>
                <a:lumOff val="1843"/>
                <a:alphaOff val="0"/>
                <a:shade val="85000"/>
                <a:satMod val="130000"/>
              </a:schemeClr>
            </a:gs>
            <a:gs pos="34000">
              <a:schemeClr val="accent4">
                <a:hueOff val="4084606"/>
                <a:satOff val="-4797"/>
                <a:lumOff val="1843"/>
                <a:alphaOff val="0"/>
                <a:shade val="87000"/>
                <a:satMod val="125000"/>
              </a:schemeClr>
            </a:gs>
            <a:gs pos="70000">
              <a:schemeClr val="accent4">
                <a:hueOff val="4084606"/>
                <a:satOff val="-4797"/>
                <a:lumOff val="184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4084606"/>
                <a:satOff val="-4797"/>
                <a:lumOff val="184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3071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Добровольность брачного союза мужчины и женщины</a:t>
          </a:r>
        </a:p>
      </dsp:txBody>
      <dsp:txXfrm>
        <a:off x="746097" y="940020"/>
        <a:ext cx="10347755" cy="470010"/>
      </dsp:txXfrm>
    </dsp:sp>
    <dsp:sp modelId="{AFA359BC-A64A-4E01-8CCC-FFF1D1E1B4FC}">
      <dsp:nvSpPr>
        <dsp:cNvPr id="0" name=""/>
        <dsp:cNvSpPr/>
      </dsp:nvSpPr>
      <dsp:spPr>
        <a:xfrm>
          <a:off x="452340" y="881269"/>
          <a:ext cx="587513" cy="587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084606"/>
              <a:satOff val="-4797"/>
              <a:lumOff val="18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BD8164-F556-4802-AD0E-44DA1F0933D2}">
      <dsp:nvSpPr>
        <dsp:cNvPr id="0" name=""/>
        <dsp:cNvSpPr/>
      </dsp:nvSpPr>
      <dsp:spPr>
        <a:xfrm>
          <a:off x="922886" y="1644947"/>
          <a:ext cx="10170966" cy="470010"/>
        </a:xfrm>
        <a:prstGeom prst="rect">
          <a:avLst/>
        </a:prstGeom>
        <a:gradFill rotWithShape="0">
          <a:gsLst>
            <a:gs pos="0">
              <a:schemeClr val="accent4">
                <a:hueOff val="8169213"/>
                <a:satOff val="-9594"/>
                <a:lumOff val="3686"/>
                <a:alphaOff val="0"/>
                <a:shade val="85000"/>
                <a:satMod val="130000"/>
              </a:schemeClr>
            </a:gs>
            <a:gs pos="34000">
              <a:schemeClr val="accent4">
                <a:hueOff val="8169213"/>
                <a:satOff val="-9594"/>
                <a:lumOff val="3686"/>
                <a:alphaOff val="0"/>
                <a:shade val="87000"/>
                <a:satMod val="125000"/>
              </a:schemeClr>
            </a:gs>
            <a:gs pos="70000">
              <a:schemeClr val="accent4">
                <a:hueOff val="8169213"/>
                <a:satOff val="-9594"/>
                <a:lumOff val="368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8169213"/>
                <a:satOff val="-9594"/>
                <a:lumOff val="368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3071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Равенство прав супругов в семье</a:t>
          </a:r>
        </a:p>
      </dsp:txBody>
      <dsp:txXfrm>
        <a:off x="922886" y="1644947"/>
        <a:ext cx="10170966" cy="470010"/>
      </dsp:txXfrm>
    </dsp:sp>
    <dsp:sp modelId="{4EED776F-1449-476F-84A0-9B183A1259E1}">
      <dsp:nvSpPr>
        <dsp:cNvPr id="0" name=""/>
        <dsp:cNvSpPr/>
      </dsp:nvSpPr>
      <dsp:spPr>
        <a:xfrm>
          <a:off x="629130" y="1586195"/>
          <a:ext cx="587513" cy="587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169213"/>
              <a:satOff val="-9594"/>
              <a:lumOff val="3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B3E0A5-5387-45EC-88A2-045FCCD81EC9}">
      <dsp:nvSpPr>
        <dsp:cNvPr id="0" name=""/>
        <dsp:cNvSpPr/>
      </dsp:nvSpPr>
      <dsp:spPr>
        <a:xfrm>
          <a:off x="922886" y="2349427"/>
          <a:ext cx="10170966" cy="470010"/>
        </a:xfrm>
        <a:prstGeom prst="rect">
          <a:avLst/>
        </a:prstGeom>
        <a:gradFill rotWithShape="0">
          <a:gsLst>
            <a:gs pos="0">
              <a:schemeClr val="accent4">
                <a:hueOff val="12253820"/>
                <a:satOff val="-14392"/>
                <a:lumOff val="5530"/>
                <a:alphaOff val="0"/>
                <a:shade val="85000"/>
                <a:satMod val="130000"/>
              </a:schemeClr>
            </a:gs>
            <a:gs pos="34000">
              <a:schemeClr val="accent4">
                <a:hueOff val="12253820"/>
                <a:satOff val="-14392"/>
                <a:lumOff val="5530"/>
                <a:alphaOff val="0"/>
                <a:shade val="87000"/>
                <a:satMod val="125000"/>
              </a:schemeClr>
            </a:gs>
            <a:gs pos="70000">
              <a:schemeClr val="accent4">
                <a:hueOff val="12253820"/>
                <a:satOff val="-14392"/>
                <a:lumOff val="553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2253820"/>
                <a:satOff val="-14392"/>
                <a:lumOff val="553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3071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Разрешение внутрисемейных вопросов по взаимному согласию</a:t>
          </a:r>
        </a:p>
      </dsp:txBody>
      <dsp:txXfrm>
        <a:off x="922886" y="2349427"/>
        <a:ext cx="10170966" cy="470010"/>
      </dsp:txXfrm>
    </dsp:sp>
    <dsp:sp modelId="{25DA57DE-EFF7-4734-A3BE-8F03E7285254}">
      <dsp:nvSpPr>
        <dsp:cNvPr id="0" name=""/>
        <dsp:cNvSpPr/>
      </dsp:nvSpPr>
      <dsp:spPr>
        <a:xfrm>
          <a:off x="629130" y="2290675"/>
          <a:ext cx="587513" cy="587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2253820"/>
              <a:satOff val="-14392"/>
              <a:lumOff val="55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F87E2-2BAD-4009-A1C2-08D93A045EB4}">
      <dsp:nvSpPr>
        <dsp:cNvPr id="0" name=""/>
        <dsp:cNvSpPr/>
      </dsp:nvSpPr>
      <dsp:spPr>
        <a:xfrm>
          <a:off x="746097" y="3054353"/>
          <a:ext cx="10347755" cy="470010"/>
        </a:xfrm>
        <a:prstGeom prst="rect">
          <a:avLst/>
        </a:prstGeom>
        <a:gradFill rotWithShape="0">
          <a:gsLst>
            <a:gs pos="0">
              <a:schemeClr val="accent4">
                <a:hueOff val="16338426"/>
                <a:satOff val="-19189"/>
                <a:lumOff val="7373"/>
                <a:alphaOff val="0"/>
                <a:shade val="85000"/>
                <a:satMod val="130000"/>
              </a:schemeClr>
            </a:gs>
            <a:gs pos="34000">
              <a:schemeClr val="accent4">
                <a:hueOff val="16338426"/>
                <a:satOff val="-19189"/>
                <a:lumOff val="7373"/>
                <a:alphaOff val="0"/>
                <a:shade val="87000"/>
                <a:satMod val="125000"/>
              </a:schemeClr>
            </a:gs>
            <a:gs pos="70000">
              <a:schemeClr val="accent4">
                <a:hueOff val="16338426"/>
                <a:satOff val="-19189"/>
                <a:lumOff val="737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6338426"/>
                <a:satOff val="-19189"/>
                <a:lumOff val="737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3071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Приоритет семейного воспитания детей, заботы об их благосостоянии и развитии</a:t>
          </a:r>
        </a:p>
      </dsp:txBody>
      <dsp:txXfrm>
        <a:off x="746097" y="3054353"/>
        <a:ext cx="10347755" cy="470010"/>
      </dsp:txXfrm>
    </dsp:sp>
    <dsp:sp modelId="{0474640A-9F16-4D92-BD22-61685B548441}">
      <dsp:nvSpPr>
        <dsp:cNvPr id="0" name=""/>
        <dsp:cNvSpPr/>
      </dsp:nvSpPr>
      <dsp:spPr>
        <a:xfrm>
          <a:off x="452340" y="2995602"/>
          <a:ext cx="587513" cy="587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6338426"/>
              <a:satOff val="-19189"/>
              <a:lumOff val="7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2B6C84-18A0-4A4B-9E84-77ABAD7E46A0}">
      <dsp:nvSpPr>
        <dsp:cNvPr id="0" name=""/>
        <dsp:cNvSpPr/>
      </dsp:nvSpPr>
      <dsp:spPr>
        <a:xfrm>
          <a:off x="359481" y="3759280"/>
          <a:ext cx="10734371" cy="470010"/>
        </a:xfrm>
        <a:prstGeom prst="rect">
          <a:avLst/>
        </a:prstGeom>
        <a:gradFill rotWithShape="0">
          <a:gsLst>
            <a:gs pos="0">
              <a:schemeClr val="accent4">
                <a:hueOff val="20423033"/>
                <a:satOff val="-23986"/>
                <a:lumOff val="9216"/>
                <a:alphaOff val="0"/>
                <a:shade val="85000"/>
                <a:satMod val="130000"/>
              </a:schemeClr>
            </a:gs>
            <a:gs pos="34000">
              <a:schemeClr val="accent4">
                <a:hueOff val="20423033"/>
                <a:satOff val="-23986"/>
                <a:lumOff val="9216"/>
                <a:alphaOff val="0"/>
                <a:shade val="87000"/>
                <a:satMod val="125000"/>
              </a:schemeClr>
            </a:gs>
            <a:gs pos="70000">
              <a:schemeClr val="accent4">
                <a:hueOff val="20423033"/>
                <a:satOff val="-23986"/>
                <a:lumOff val="921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20423033"/>
                <a:satOff val="-23986"/>
                <a:lumOff val="921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3071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Обеспечение приоритетной защиты прав и интересов несовершеннолетних детей и нетрудоспособных членов семьи</a:t>
          </a:r>
        </a:p>
      </dsp:txBody>
      <dsp:txXfrm>
        <a:off x="359481" y="3759280"/>
        <a:ext cx="10734371" cy="470010"/>
      </dsp:txXfrm>
    </dsp:sp>
    <dsp:sp modelId="{A4412643-3BF0-4E7D-ADF1-7892671E3B9A}">
      <dsp:nvSpPr>
        <dsp:cNvPr id="0" name=""/>
        <dsp:cNvSpPr/>
      </dsp:nvSpPr>
      <dsp:spPr>
        <a:xfrm>
          <a:off x="65724" y="3700528"/>
          <a:ext cx="587513" cy="587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69B2B-40B1-4086-9312-8BCD8F777171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20238E-3FD3-4B75-8267-76F29F050719}">
      <dsp:nvSpPr>
        <dsp:cNvPr id="0" name=""/>
        <dsp:cNvSpPr/>
      </dsp:nvSpPr>
      <dsp:spPr>
        <a:xfrm>
          <a:off x="0" y="0"/>
          <a:ext cx="2011680" cy="2238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Личные неимущественные права</a:t>
          </a:r>
        </a:p>
      </dsp:txBody>
      <dsp:txXfrm>
        <a:off x="0" y="0"/>
        <a:ext cx="2011680" cy="2238374"/>
      </dsp:txXfrm>
    </dsp:sp>
    <dsp:sp modelId="{A09D5C4D-11F7-441C-95D9-04791753934C}">
      <dsp:nvSpPr>
        <dsp:cNvPr id="0" name=""/>
        <dsp:cNvSpPr/>
      </dsp:nvSpPr>
      <dsp:spPr>
        <a:xfrm>
          <a:off x="2162556" y="21094"/>
          <a:ext cx="7895844" cy="421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право жить и воспитываться в семье</a:t>
          </a:r>
        </a:p>
      </dsp:txBody>
      <dsp:txXfrm>
        <a:off x="2162556" y="21094"/>
        <a:ext cx="7895844" cy="421881"/>
      </dsp:txXfrm>
    </dsp:sp>
    <dsp:sp modelId="{71CAB0EC-D7CE-4791-8728-F6C0C934027B}">
      <dsp:nvSpPr>
        <dsp:cNvPr id="0" name=""/>
        <dsp:cNvSpPr/>
      </dsp:nvSpPr>
      <dsp:spPr>
        <a:xfrm>
          <a:off x="2011680" y="442975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C4F684A-2CCF-4F61-8F35-F5DEDFF273AE}">
      <dsp:nvSpPr>
        <dsp:cNvPr id="0" name=""/>
        <dsp:cNvSpPr/>
      </dsp:nvSpPr>
      <dsp:spPr>
        <a:xfrm>
          <a:off x="2162556" y="464069"/>
          <a:ext cx="7895844" cy="421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право на общение с родителями и другими родственниками</a:t>
          </a:r>
        </a:p>
      </dsp:txBody>
      <dsp:txXfrm>
        <a:off x="2162556" y="464069"/>
        <a:ext cx="7895844" cy="421881"/>
      </dsp:txXfrm>
    </dsp:sp>
    <dsp:sp modelId="{7F7E0947-35E2-414E-A5A6-7BD2F6D74956}">
      <dsp:nvSpPr>
        <dsp:cNvPr id="0" name=""/>
        <dsp:cNvSpPr/>
      </dsp:nvSpPr>
      <dsp:spPr>
        <a:xfrm>
          <a:off x="2011680" y="885950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CD3C06E-C937-4469-A41C-26E243DF5A91}">
      <dsp:nvSpPr>
        <dsp:cNvPr id="0" name=""/>
        <dsp:cNvSpPr/>
      </dsp:nvSpPr>
      <dsp:spPr>
        <a:xfrm>
          <a:off x="2162556" y="907044"/>
          <a:ext cx="7895844" cy="421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право на защиту</a:t>
          </a:r>
        </a:p>
      </dsp:txBody>
      <dsp:txXfrm>
        <a:off x="2162556" y="907044"/>
        <a:ext cx="7895844" cy="421881"/>
      </dsp:txXfrm>
    </dsp:sp>
    <dsp:sp modelId="{A9651051-7C9C-4C2C-AD40-2A312F7C710F}">
      <dsp:nvSpPr>
        <dsp:cNvPr id="0" name=""/>
        <dsp:cNvSpPr/>
      </dsp:nvSpPr>
      <dsp:spPr>
        <a:xfrm>
          <a:off x="2011680" y="1328925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1F64DBD-76B0-466D-9C92-77C076B51ECE}">
      <dsp:nvSpPr>
        <dsp:cNvPr id="0" name=""/>
        <dsp:cNvSpPr/>
      </dsp:nvSpPr>
      <dsp:spPr>
        <a:xfrm>
          <a:off x="2162556" y="1350019"/>
          <a:ext cx="7895844" cy="421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право выражать свое мнение</a:t>
          </a:r>
        </a:p>
      </dsp:txBody>
      <dsp:txXfrm>
        <a:off x="2162556" y="1350019"/>
        <a:ext cx="7895844" cy="421881"/>
      </dsp:txXfrm>
    </dsp:sp>
    <dsp:sp modelId="{09C2A3AB-534F-448D-9825-CEADDD6E1D49}">
      <dsp:nvSpPr>
        <dsp:cNvPr id="0" name=""/>
        <dsp:cNvSpPr/>
      </dsp:nvSpPr>
      <dsp:spPr>
        <a:xfrm>
          <a:off x="2011680" y="1771901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0B7DA41-CA6E-4434-914E-EFEB5273841D}">
      <dsp:nvSpPr>
        <dsp:cNvPr id="0" name=""/>
        <dsp:cNvSpPr/>
      </dsp:nvSpPr>
      <dsp:spPr>
        <a:xfrm>
          <a:off x="2162556" y="1792995"/>
          <a:ext cx="7895844" cy="421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право на имя, отчество и фамилию</a:t>
          </a:r>
        </a:p>
      </dsp:txBody>
      <dsp:txXfrm>
        <a:off x="2162556" y="1792995"/>
        <a:ext cx="7895844" cy="421881"/>
      </dsp:txXfrm>
    </dsp:sp>
    <dsp:sp modelId="{9A24C7A7-E93C-4C12-B18A-E7D9400A81F9}">
      <dsp:nvSpPr>
        <dsp:cNvPr id="0" name=""/>
        <dsp:cNvSpPr/>
      </dsp:nvSpPr>
      <dsp:spPr>
        <a:xfrm>
          <a:off x="2011680" y="2214876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6EA480D-7F45-452F-BE04-8D8C2E13E726}">
      <dsp:nvSpPr>
        <dsp:cNvPr id="0" name=""/>
        <dsp:cNvSpPr/>
      </dsp:nvSpPr>
      <dsp:spPr>
        <a:xfrm>
          <a:off x="0" y="2238374"/>
          <a:ext cx="10058399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D9E43A-091E-40E5-8B77-46C294D39D0A}">
      <dsp:nvSpPr>
        <dsp:cNvPr id="0" name=""/>
        <dsp:cNvSpPr/>
      </dsp:nvSpPr>
      <dsp:spPr>
        <a:xfrm>
          <a:off x="0" y="2238374"/>
          <a:ext cx="2011680" cy="2238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имущественные права</a:t>
          </a:r>
        </a:p>
      </dsp:txBody>
      <dsp:txXfrm>
        <a:off x="0" y="2238374"/>
        <a:ext cx="2011680" cy="2238374"/>
      </dsp:txXfrm>
    </dsp:sp>
    <dsp:sp modelId="{C1A4D0EC-C785-4392-AA1A-C2F40B58DF25}">
      <dsp:nvSpPr>
        <dsp:cNvPr id="0" name=""/>
        <dsp:cNvSpPr/>
      </dsp:nvSpPr>
      <dsp:spPr>
        <a:xfrm>
          <a:off x="2162556" y="2273349"/>
          <a:ext cx="7895844" cy="699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право на получение содержания (алиментов)</a:t>
          </a:r>
        </a:p>
      </dsp:txBody>
      <dsp:txXfrm>
        <a:off x="2162556" y="2273349"/>
        <a:ext cx="7895844" cy="699492"/>
      </dsp:txXfrm>
    </dsp:sp>
    <dsp:sp modelId="{9D24C741-3280-49E3-96D1-8357F229B7A5}">
      <dsp:nvSpPr>
        <dsp:cNvPr id="0" name=""/>
        <dsp:cNvSpPr/>
      </dsp:nvSpPr>
      <dsp:spPr>
        <a:xfrm>
          <a:off x="2011680" y="2972841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460F49D-C4B9-485D-AA74-515E401C863D}">
      <dsp:nvSpPr>
        <dsp:cNvPr id="0" name=""/>
        <dsp:cNvSpPr/>
      </dsp:nvSpPr>
      <dsp:spPr>
        <a:xfrm>
          <a:off x="2162556" y="3007816"/>
          <a:ext cx="7895844" cy="699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право распоряжаться своими доходами</a:t>
          </a:r>
        </a:p>
      </dsp:txBody>
      <dsp:txXfrm>
        <a:off x="2162556" y="3007816"/>
        <a:ext cx="7895844" cy="699492"/>
      </dsp:txXfrm>
    </dsp:sp>
    <dsp:sp modelId="{61ECC299-AB22-42B1-9529-2BF18DFF6479}">
      <dsp:nvSpPr>
        <dsp:cNvPr id="0" name=""/>
        <dsp:cNvSpPr/>
      </dsp:nvSpPr>
      <dsp:spPr>
        <a:xfrm>
          <a:off x="2011680" y="3707308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D77D703-3FD9-4390-8D91-FB704FDBF517}">
      <dsp:nvSpPr>
        <dsp:cNvPr id="0" name=""/>
        <dsp:cNvSpPr/>
      </dsp:nvSpPr>
      <dsp:spPr>
        <a:xfrm>
          <a:off x="2162556" y="3742283"/>
          <a:ext cx="7895844" cy="699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право </a:t>
          </a:r>
          <a:r>
            <a:rPr lang="ru-RU" sz="1900" kern="1200" dirty="0"/>
            <a:t>собственности на принадлежащее ему имущество и право распоряжения этим имуществом</a:t>
          </a:r>
        </a:p>
      </dsp:txBody>
      <dsp:txXfrm>
        <a:off x="2162556" y="3742283"/>
        <a:ext cx="7895844" cy="699492"/>
      </dsp:txXfrm>
    </dsp:sp>
    <dsp:sp modelId="{9014B067-213A-4270-A89A-DCAA962E5240}">
      <dsp:nvSpPr>
        <dsp:cNvPr id="0" name=""/>
        <dsp:cNvSpPr/>
      </dsp:nvSpPr>
      <dsp:spPr>
        <a:xfrm>
          <a:off x="2011680" y="4441775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0D1E7-72F1-428B-B69A-E7C42A9B6B12}">
      <dsp:nvSpPr>
        <dsp:cNvPr id="0" name=""/>
        <dsp:cNvSpPr/>
      </dsp:nvSpPr>
      <dsp:spPr>
        <a:xfrm>
          <a:off x="0" y="431121"/>
          <a:ext cx="4937441" cy="11536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Алименты между родителями и детьми</a:t>
          </a:r>
        </a:p>
      </dsp:txBody>
      <dsp:txXfrm>
        <a:off x="56315" y="487436"/>
        <a:ext cx="4824811" cy="1040990"/>
      </dsp:txXfrm>
    </dsp:sp>
    <dsp:sp modelId="{2E0B2B8D-31EA-4FAA-A256-1402EDCF6C4E}">
      <dsp:nvSpPr>
        <dsp:cNvPr id="0" name=""/>
        <dsp:cNvSpPr/>
      </dsp:nvSpPr>
      <dsp:spPr>
        <a:xfrm>
          <a:off x="0" y="1668261"/>
          <a:ext cx="4937441" cy="11536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Алименты между супругами и бывшими супругами</a:t>
          </a:r>
        </a:p>
      </dsp:txBody>
      <dsp:txXfrm>
        <a:off x="56315" y="1724576"/>
        <a:ext cx="4824811" cy="1040990"/>
      </dsp:txXfrm>
    </dsp:sp>
    <dsp:sp modelId="{4912E3C4-EB0A-4C02-90FA-A29364C77A42}">
      <dsp:nvSpPr>
        <dsp:cNvPr id="0" name=""/>
        <dsp:cNvSpPr/>
      </dsp:nvSpPr>
      <dsp:spPr>
        <a:xfrm>
          <a:off x="0" y="2905401"/>
          <a:ext cx="4937441" cy="11536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Алименты между другими членами семьи</a:t>
          </a:r>
        </a:p>
      </dsp:txBody>
      <dsp:txXfrm>
        <a:off x="56315" y="2961716"/>
        <a:ext cx="4824811" cy="10409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9A8B5-9837-4120-B7F6-7A2F3E34BC58}">
      <dsp:nvSpPr>
        <dsp:cNvPr id="0" name=""/>
        <dsp:cNvSpPr/>
      </dsp:nvSpPr>
      <dsp:spPr>
        <a:xfrm>
          <a:off x="-5061895" y="-775489"/>
          <a:ext cx="6028242" cy="6028242"/>
        </a:xfrm>
        <a:prstGeom prst="blockArc">
          <a:avLst>
            <a:gd name="adj1" fmla="val 18900000"/>
            <a:gd name="adj2" fmla="val 2700000"/>
            <a:gd name="adj3" fmla="val 358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665EF-D39F-44E8-B407-88BAC02AC7A5}">
      <dsp:nvSpPr>
        <dsp:cNvPr id="0" name=""/>
        <dsp:cNvSpPr/>
      </dsp:nvSpPr>
      <dsp:spPr>
        <a:xfrm>
          <a:off x="506003" y="344212"/>
          <a:ext cx="10587645" cy="68878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72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Усыновление (удочерение)</a:t>
          </a:r>
        </a:p>
      </dsp:txBody>
      <dsp:txXfrm>
        <a:off x="506003" y="344212"/>
        <a:ext cx="10587645" cy="688782"/>
      </dsp:txXfrm>
    </dsp:sp>
    <dsp:sp modelId="{7F131F62-8378-4123-94C8-99C3CC39ACF7}">
      <dsp:nvSpPr>
        <dsp:cNvPr id="0" name=""/>
        <dsp:cNvSpPr/>
      </dsp:nvSpPr>
      <dsp:spPr>
        <a:xfrm>
          <a:off x="75514" y="258114"/>
          <a:ext cx="860977" cy="8609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8CFCD3-5A74-48C7-BE5F-E4118323CE90}">
      <dsp:nvSpPr>
        <dsp:cNvPr id="0" name=""/>
        <dsp:cNvSpPr/>
      </dsp:nvSpPr>
      <dsp:spPr>
        <a:xfrm>
          <a:off x="900898" y="1377564"/>
          <a:ext cx="10192751" cy="688782"/>
        </a:xfrm>
        <a:prstGeom prst="rect">
          <a:avLst/>
        </a:prstGeom>
        <a:gradFill rotWithShape="0">
          <a:gsLst>
            <a:gs pos="0">
              <a:schemeClr val="accent4">
                <a:hueOff val="6807678"/>
                <a:satOff val="-7995"/>
                <a:lumOff val="3072"/>
                <a:alphaOff val="0"/>
                <a:shade val="85000"/>
                <a:satMod val="130000"/>
              </a:schemeClr>
            </a:gs>
            <a:gs pos="34000">
              <a:schemeClr val="accent4">
                <a:hueOff val="6807678"/>
                <a:satOff val="-7995"/>
                <a:lumOff val="3072"/>
                <a:alphaOff val="0"/>
                <a:shade val="87000"/>
                <a:satMod val="125000"/>
              </a:schemeClr>
            </a:gs>
            <a:gs pos="70000">
              <a:schemeClr val="accent4">
                <a:hueOff val="6807678"/>
                <a:satOff val="-7995"/>
                <a:lumOff val="307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6807678"/>
                <a:satOff val="-7995"/>
                <a:lumOff val="307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72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Опека и попечительство</a:t>
          </a:r>
        </a:p>
      </dsp:txBody>
      <dsp:txXfrm>
        <a:off x="900898" y="1377564"/>
        <a:ext cx="10192751" cy="688782"/>
      </dsp:txXfrm>
    </dsp:sp>
    <dsp:sp modelId="{43FC655D-6D28-46E4-9E68-B2273D448245}">
      <dsp:nvSpPr>
        <dsp:cNvPr id="0" name=""/>
        <dsp:cNvSpPr/>
      </dsp:nvSpPr>
      <dsp:spPr>
        <a:xfrm>
          <a:off x="470409" y="1291466"/>
          <a:ext cx="860977" cy="8609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807678"/>
              <a:satOff val="-7995"/>
              <a:lumOff val="307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443B2-9EE2-4972-9A36-12C81E0D5B25}">
      <dsp:nvSpPr>
        <dsp:cNvPr id="0" name=""/>
        <dsp:cNvSpPr/>
      </dsp:nvSpPr>
      <dsp:spPr>
        <a:xfrm>
          <a:off x="900898" y="2410917"/>
          <a:ext cx="10192751" cy="688782"/>
        </a:xfrm>
        <a:prstGeom prst="rect">
          <a:avLst/>
        </a:prstGeom>
        <a:gradFill rotWithShape="0">
          <a:gsLst>
            <a:gs pos="0">
              <a:schemeClr val="accent4">
                <a:hueOff val="13615356"/>
                <a:satOff val="-15991"/>
                <a:lumOff val="6144"/>
                <a:alphaOff val="0"/>
                <a:shade val="85000"/>
                <a:satMod val="130000"/>
              </a:schemeClr>
            </a:gs>
            <a:gs pos="34000">
              <a:schemeClr val="accent4">
                <a:hueOff val="13615356"/>
                <a:satOff val="-15991"/>
                <a:lumOff val="6144"/>
                <a:alphaOff val="0"/>
                <a:shade val="87000"/>
                <a:satMod val="125000"/>
              </a:schemeClr>
            </a:gs>
            <a:gs pos="70000">
              <a:schemeClr val="accent4">
                <a:hueOff val="13615356"/>
                <a:satOff val="-15991"/>
                <a:lumOff val="614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3615356"/>
                <a:satOff val="-15991"/>
                <a:lumOff val="614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72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Приемная семья</a:t>
          </a:r>
        </a:p>
      </dsp:txBody>
      <dsp:txXfrm>
        <a:off x="900898" y="2410917"/>
        <a:ext cx="10192751" cy="688782"/>
      </dsp:txXfrm>
    </dsp:sp>
    <dsp:sp modelId="{AE147F2D-1CF6-47B3-82A3-3091D95750D1}">
      <dsp:nvSpPr>
        <dsp:cNvPr id="0" name=""/>
        <dsp:cNvSpPr/>
      </dsp:nvSpPr>
      <dsp:spPr>
        <a:xfrm>
          <a:off x="470409" y="2324819"/>
          <a:ext cx="860977" cy="8609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3615356"/>
              <a:satOff val="-15991"/>
              <a:lumOff val="614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9C748-69E0-451F-9285-5FC07A8F6163}">
      <dsp:nvSpPr>
        <dsp:cNvPr id="0" name=""/>
        <dsp:cNvSpPr/>
      </dsp:nvSpPr>
      <dsp:spPr>
        <a:xfrm>
          <a:off x="506003" y="3444269"/>
          <a:ext cx="10587645" cy="688782"/>
        </a:xfrm>
        <a:prstGeom prst="rect">
          <a:avLst/>
        </a:prstGeom>
        <a:gradFill rotWithShape="0">
          <a:gsLst>
            <a:gs pos="0">
              <a:schemeClr val="accent4">
                <a:hueOff val="20423033"/>
                <a:satOff val="-23986"/>
                <a:lumOff val="9216"/>
                <a:alphaOff val="0"/>
                <a:shade val="85000"/>
                <a:satMod val="130000"/>
              </a:schemeClr>
            </a:gs>
            <a:gs pos="34000">
              <a:schemeClr val="accent4">
                <a:hueOff val="20423033"/>
                <a:satOff val="-23986"/>
                <a:lumOff val="9216"/>
                <a:alphaOff val="0"/>
                <a:shade val="87000"/>
                <a:satMod val="125000"/>
              </a:schemeClr>
            </a:gs>
            <a:gs pos="70000">
              <a:schemeClr val="accent4">
                <a:hueOff val="20423033"/>
                <a:satOff val="-23986"/>
                <a:lumOff val="921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20423033"/>
                <a:satOff val="-23986"/>
                <a:lumOff val="921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72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Устройство в организации для детей-сирот и детей, оставшихся без попечения родителей</a:t>
          </a:r>
          <a:endParaRPr lang="ru-RU" sz="2000" kern="1200" dirty="0"/>
        </a:p>
      </dsp:txBody>
      <dsp:txXfrm>
        <a:off x="506003" y="3444269"/>
        <a:ext cx="10587645" cy="688782"/>
      </dsp:txXfrm>
    </dsp:sp>
    <dsp:sp modelId="{3214D461-7AD6-4605-8D88-814D671B1503}">
      <dsp:nvSpPr>
        <dsp:cNvPr id="0" name=""/>
        <dsp:cNvSpPr/>
      </dsp:nvSpPr>
      <dsp:spPr>
        <a:xfrm>
          <a:off x="75514" y="3358171"/>
          <a:ext cx="860977" cy="8609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43BE9-F1FE-45A2-8A12-9375D98387B4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6A9CFF-70D7-4EB3-B3FE-357035722503}">
      <dsp:nvSpPr>
        <dsp:cNvPr id="0" name=""/>
        <dsp:cNvSpPr/>
      </dsp:nvSpPr>
      <dsp:spPr>
        <a:xfrm>
          <a:off x="0" y="0"/>
          <a:ext cx="2011680" cy="2011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Общая часть</a:t>
          </a:r>
        </a:p>
      </dsp:txBody>
      <dsp:txXfrm>
        <a:off x="0" y="0"/>
        <a:ext cx="2011680" cy="2011362"/>
      </dsp:txXfrm>
    </dsp:sp>
    <dsp:sp modelId="{298D3473-34C2-463B-B177-4D248BE1CC53}">
      <dsp:nvSpPr>
        <dsp:cNvPr id="0" name=""/>
        <dsp:cNvSpPr/>
      </dsp:nvSpPr>
      <dsp:spPr>
        <a:xfrm>
          <a:off x="2162556" y="91336"/>
          <a:ext cx="7895844" cy="1826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Понятие, принципы, источники семейного права, семейно-брачные правоотношения</a:t>
          </a:r>
        </a:p>
      </dsp:txBody>
      <dsp:txXfrm>
        <a:off x="2162556" y="91336"/>
        <a:ext cx="7895844" cy="1826725"/>
      </dsp:txXfrm>
    </dsp:sp>
    <dsp:sp modelId="{C4CF88D0-8C07-4511-A54B-6E88D26C75CC}">
      <dsp:nvSpPr>
        <dsp:cNvPr id="0" name=""/>
        <dsp:cNvSpPr/>
      </dsp:nvSpPr>
      <dsp:spPr>
        <a:xfrm>
          <a:off x="2011680" y="1918061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4F1882A-AC75-47C5-ACCC-7B3B598635CF}">
      <dsp:nvSpPr>
        <dsp:cNvPr id="0" name=""/>
        <dsp:cNvSpPr/>
      </dsp:nvSpPr>
      <dsp:spPr>
        <a:xfrm>
          <a:off x="0" y="2011362"/>
          <a:ext cx="10058399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37C8E6-CD00-456E-980B-0ABA2B8EC50B}">
      <dsp:nvSpPr>
        <dsp:cNvPr id="0" name=""/>
        <dsp:cNvSpPr/>
      </dsp:nvSpPr>
      <dsp:spPr>
        <a:xfrm>
          <a:off x="0" y="2011362"/>
          <a:ext cx="2011680" cy="2011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Особенная часть</a:t>
          </a:r>
        </a:p>
      </dsp:txBody>
      <dsp:txXfrm>
        <a:off x="0" y="2011362"/>
        <a:ext cx="2011680" cy="2011362"/>
      </dsp:txXfrm>
    </dsp:sp>
    <dsp:sp modelId="{4E9A5B0E-30EF-4BE3-BEB9-B6D699508A9B}">
      <dsp:nvSpPr>
        <dsp:cNvPr id="0" name=""/>
        <dsp:cNvSpPr/>
      </dsp:nvSpPr>
      <dsp:spPr>
        <a:xfrm>
          <a:off x="2162556" y="2030317"/>
          <a:ext cx="7895844" cy="379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Понятие и признаки брака, условия и порядок заключения и прекращения брака</a:t>
          </a:r>
        </a:p>
      </dsp:txBody>
      <dsp:txXfrm>
        <a:off x="2162556" y="2030317"/>
        <a:ext cx="7895844" cy="379094"/>
      </dsp:txXfrm>
    </dsp:sp>
    <dsp:sp modelId="{C9249B69-0030-424F-8641-315E58805F8E}">
      <dsp:nvSpPr>
        <dsp:cNvPr id="0" name=""/>
        <dsp:cNvSpPr/>
      </dsp:nvSpPr>
      <dsp:spPr>
        <a:xfrm>
          <a:off x="2011680" y="2409411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CF56F0-AAC2-40BA-A2D7-C82194517FEA}">
      <dsp:nvSpPr>
        <dsp:cNvPr id="0" name=""/>
        <dsp:cNvSpPr/>
      </dsp:nvSpPr>
      <dsp:spPr>
        <a:xfrm>
          <a:off x="2162556" y="2428366"/>
          <a:ext cx="7895844" cy="379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Права и обязанности супругов. Имущественные отношения супругов. Брачный договор</a:t>
          </a:r>
        </a:p>
      </dsp:txBody>
      <dsp:txXfrm>
        <a:off x="2162556" y="2428366"/>
        <a:ext cx="7895844" cy="379094"/>
      </dsp:txXfrm>
    </dsp:sp>
    <dsp:sp modelId="{58598190-D8CD-422F-A8E3-DE929F3FA693}">
      <dsp:nvSpPr>
        <dsp:cNvPr id="0" name=""/>
        <dsp:cNvSpPr/>
      </dsp:nvSpPr>
      <dsp:spPr>
        <a:xfrm>
          <a:off x="2011680" y="2807461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74F875C-AC44-428E-80F3-35093DBD973C}">
      <dsp:nvSpPr>
        <dsp:cNvPr id="0" name=""/>
        <dsp:cNvSpPr/>
      </dsp:nvSpPr>
      <dsp:spPr>
        <a:xfrm>
          <a:off x="2162556" y="2826416"/>
          <a:ext cx="7895844" cy="379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Права и обязанности родителей и детей</a:t>
          </a:r>
        </a:p>
      </dsp:txBody>
      <dsp:txXfrm>
        <a:off x="2162556" y="2826416"/>
        <a:ext cx="7895844" cy="379094"/>
      </dsp:txXfrm>
    </dsp:sp>
    <dsp:sp modelId="{84096026-651D-489A-97E0-C9C046F9399E}">
      <dsp:nvSpPr>
        <dsp:cNvPr id="0" name=""/>
        <dsp:cNvSpPr/>
      </dsp:nvSpPr>
      <dsp:spPr>
        <a:xfrm>
          <a:off x="2011680" y="3205510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B23600-B863-4133-BB11-7E43248A886C}">
      <dsp:nvSpPr>
        <dsp:cNvPr id="0" name=""/>
        <dsp:cNvSpPr/>
      </dsp:nvSpPr>
      <dsp:spPr>
        <a:xfrm>
          <a:off x="2162556" y="3224465"/>
          <a:ext cx="7895844" cy="379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Алиментные обязательства</a:t>
          </a:r>
        </a:p>
      </dsp:txBody>
      <dsp:txXfrm>
        <a:off x="2162556" y="3224465"/>
        <a:ext cx="7895844" cy="379094"/>
      </dsp:txXfrm>
    </dsp:sp>
    <dsp:sp modelId="{1618EDE5-6FA1-46C6-BE07-876EE8002928}">
      <dsp:nvSpPr>
        <dsp:cNvPr id="0" name=""/>
        <dsp:cNvSpPr/>
      </dsp:nvSpPr>
      <dsp:spPr>
        <a:xfrm>
          <a:off x="2011680" y="3603560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8A3864A-8CAA-45E8-AE46-FFF2E9F05FE5}">
      <dsp:nvSpPr>
        <dsp:cNvPr id="0" name=""/>
        <dsp:cNvSpPr/>
      </dsp:nvSpPr>
      <dsp:spPr>
        <a:xfrm>
          <a:off x="2162556" y="3622514"/>
          <a:ext cx="7895844" cy="379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Формы воспитания детей, оставшихся без попечения родителей</a:t>
          </a:r>
        </a:p>
      </dsp:txBody>
      <dsp:txXfrm>
        <a:off x="2162556" y="3622514"/>
        <a:ext cx="7895844" cy="379094"/>
      </dsp:txXfrm>
    </dsp:sp>
    <dsp:sp modelId="{9EFA4E67-5CA0-48D6-98F3-2186342C9CFC}">
      <dsp:nvSpPr>
        <dsp:cNvPr id="0" name=""/>
        <dsp:cNvSpPr/>
      </dsp:nvSpPr>
      <dsp:spPr>
        <a:xfrm>
          <a:off x="2011680" y="4001609"/>
          <a:ext cx="8046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B34DB-BA26-41EC-8684-4F8AA78CA925}">
      <dsp:nvSpPr>
        <dsp:cNvPr id="0" name=""/>
        <dsp:cNvSpPr/>
      </dsp:nvSpPr>
      <dsp:spPr>
        <a:xfrm>
          <a:off x="0" y="340711"/>
          <a:ext cx="1005808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543A7-B1A9-4A1F-BD8C-1E5B7A8DED11}">
      <dsp:nvSpPr>
        <dsp:cNvPr id="0" name=""/>
        <dsp:cNvSpPr/>
      </dsp:nvSpPr>
      <dsp:spPr>
        <a:xfrm>
          <a:off x="502904" y="104551"/>
          <a:ext cx="7040658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0" tIns="0" rIns="2661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Конституция РФ</a:t>
          </a:r>
        </a:p>
      </dsp:txBody>
      <dsp:txXfrm>
        <a:off x="525961" y="127608"/>
        <a:ext cx="6994544" cy="426206"/>
      </dsp:txXfrm>
    </dsp:sp>
    <dsp:sp modelId="{CB8C5DE3-E177-4918-A83E-2503ECB1F853}">
      <dsp:nvSpPr>
        <dsp:cNvPr id="0" name=""/>
        <dsp:cNvSpPr/>
      </dsp:nvSpPr>
      <dsp:spPr>
        <a:xfrm>
          <a:off x="0" y="1066471"/>
          <a:ext cx="1005808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264624"/>
              <a:satOff val="2424"/>
              <a:lumOff val="-2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5A8E4-F584-4089-9F6B-2C06B39C760F}">
      <dsp:nvSpPr>
        <dsp:cNvPr id="0" name=""/>
        <dsp:cNvSpPr/>
      </dsp:nvSpPr>
      <dsp:spPr>
        <a:xfrm>
          <a:off x="502904" y="830311"/>
          <a:ext cx="7040658" cy="472320"/>
        </a:xfrm>
        <a:prstGeom prst="roundRect">
          <a:avLst/>
        </a:prstGeom>
        <a:gradFill rotWithShape="0">
          <a:gsLst>
            <a:gs pos="0">
              <a:schemeClr val="accent5">
                <a:hueOff val="-4264624"/>
                <a:satOff val="2424"/>
                <a:lumOff val="-2000"/>
                <a:alphaOff val="0"/>
                <a:shade val="85000"/>
                <a:satMod val="130000"/>
              </a:schemeClr>
            </a:gs>
            <a:gs pos="34000">
              <a:schemeClr val="accent5">
                <a:hueOff val="-4264624"/>
                <a:satOff val="2424"/>
                <a:lumOff val="-2000"/>
                <a:alphaOff val="0"/>
                <a:shade val="87000"/>
                <a:satMod val="125000"/>
              </a:schemeClr>
            </a:gs>
            <a:gs pos="70000">
              <a:schemeClr val="accent5">
                <a:hueOff val="-4264624"/>
                <a:satOff val="2424"/>
                <a:lumOff val="-20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4264624"/>
                <a:satOff val="2424"/>
                <a:lumOff val="-20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0" tIns="0" rIns="2661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Международные договоры РФ</a:t>
          </a:r>
        </a:p>
      </dsp:txBody>
      <dsp:txXfrm>
        <a:off x="525961" y="853368"/>
        <a:ext cx="6994544" cy="426206"/>
      </dsp:txXfrm>
    </dsp:sp>
    <dsp:sp modelId="{7A51F496-71FC-4966-87C2-EC176B74D2F0}">
      <dsp:nvSpPr>
        <dsp:cNvPr id="0" name=""/>
        <dsp:cNvSpPr/>
      </dsp:nvSpPr>
      <dsp:spPr>
        <a:xfrm>
          <a:off x="0" y="1792231"/>
          <a:ext cx="1005808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8529249"/>
              <a:satOff val="4848"/>
              <a:lumOff val="-4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34954-3025-4900-9ED2-882B49BC3D23}">
      <dsp:nvSpPr>
        <dsp:cNvPr id="0" name=""/>
        <dsp:cNvSpPr/>
      </dsp:nvSpPr>
      <dsp:spPr>
        <a:xfrm>
          <a:off x="502904" y="1556071"/>
          <a:ext cx="7040658" cy="472320"/>
        </a:xfrm>
        <a:prstGeom prst="roundRect">
          <a:avLst/>
        </a:prstGeom>
        <a:gradFill rotWithShape="0">
          <a:gsLst>
            <a:gs pos="0">
              <a:schemeClr val="accent5">
                <a:hueOff val="-8529249"/>
                <a:satOff val="4848"/>
                <a:lumOff val="-4000"/>
                <a:alphaOff val="0"/>
                <a:shade val="85000"/>
                <a:satMod val="130000"/>
              </a:schemeClr>
            </a:gs>
            <a:gs pos="34000">
              <a:schemeClr val="accent5">
                <a:hueOff val="-8529249"/>
                <a:satOff val="4848"/>
                <a:lumOff val="-4000"/>
                <a:alphaOff val="0"/>
                <a:shade val="87000"/>
                <a:satMod val="125000"/>
              </a:schemeClr>
            </a:gs>
            <a:gs pos="70000">
              <a:schemeClr val="accent5">
                <a:hueOff val="-8529249"/>
                <a:satOff val="4848"/>
                <a:lumOff val="-40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8529249"/>
                <a:satOff val="4848"/>
                <a:lumOff val="-40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0" tIns="0" rIns="2661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Семейный кодекс РФ (СК РФ)</a:t>
          </a:r>
        </a:p>
      </dsp:txBody>
      <dsp:txXfrm>
        <a:off x="525961" y="1579128"/>
        <a:ext cx="6994544" cy="426206"/>
      </dsp:txXfrm>
    </dsp:sp>
    <dsp:sp modelId="{000C4B13-01B2-43F5-AA51-2DE04ABB1FA7}">
      <dsp:nvSpPr>
        <dsp:cNvPr id="0" name=""/>
        <dsp:cNvSpPr/>
      </dsp:nvSpPr>
      <dsp:spPr>
        <a:xfrm>
          <a:off x="0" y="2517991"/>
          <a:ext cx="1005808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2793873"/>
              <a:satOff val="7271"/>
              <a:lumOff val="-6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34A32B-CB72-4B7C-ABFF-19FFFDAD39B0}">
      <dsp:nvSpPr>
        <dsp:cNvPr id="0" name=""/>
        <dsp:cNvSpPr/>
      </dsp:nvSpPr>
      <dsp:spPr>
        <a:xfrm>
          <a:off x="502904" y="2281831"/>
          <a:ext cx="7040658" cy="472320"/>
        </a:xfrm>
        <a:prstGeom prst="roundRect">
          <a:avLst/>
        </a:prstGeom>
        <a:gradFill rotWithShape="0">
          <a:gsLst>
            <a:gs pos="0">
              <a:schemeClr val="accent5">
                <a:hueOff val="-12793873"/>
                <a:satOff val="7271"/>
                <a:lumOff val="-6000"/>
                <a:alphaOff val="0"/>
                <a:shade val="85000"/>
                <a:satMod val="130000"/>
              </a:schemeClr>
            </a:gs>
            <a:gs pos="34000">
              <a:schemeClr val="accent5">
                <a:hueOff val="-12793873"/>
                <a:satOff val="7271"/>
                <a:lumOff val="-6000"/>
                <a:alphaOff val="0"/>
                <a:shade val="87000"/>
                <a:satMod val="125000"/>
              </a:schemeClr>
            </a:gs>
            <a:gs pos="70000">
              <a:schemeClr val="accent5">
                <a:hueOff val="-12793873"/>
                <a:satOff val="7271"/>
                <a:lumOff val="-60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12793873"/>
                <a:satOff val="7271"/>
                <a:lumOff val="-60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0" tIns="0" rIns="2661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Иные федеральные законы (в частности ГК РФ)</a:t>
          </a:r>
        </a:p>
      </dsp:txBody>
      <dsp:txXfrm>
        <a:off x="525961" y="2304888"/>
        <a:ext cx="6994544" cy="426206"/>
      </dsp:txXfrm>
    </dsp:sp>
    <dsp:sp modelId="{66A94BCF-B761-4781-BEA5-2D16D7F6F264}">
      <dsp:nvSpPr>
        <dsp:cNvPr id="0" name=""/>
        <dsp:cNvSpPr/>
      </dsp:nvSpPr>
      <dsp:spPr>
        <a:xfrm>
          <a:off x="0" y="3243752"/>
          <a:ext cx="1005808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7058497"/>
              <a:satOff val="9695"/>
              <a:lumOff val="-8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C7975-EE02-45CC-A61F-F1F11C313466}">
      <dsp:nvSpPr>
        <dsp:cNvPr id="0" name=""/>
        <dsp:cNvSpPr/>
      </dsp:nvSpPr>
      <dsp:spPr>
        <a:xfrm>
          <a:off x="502904" y="3007592"/>
          <a:ext cx="7040658" cy="472320"/>
        </a:xfrm>
        <a:prstGeom prst="roundRect">
          <a:avLst/>
        </a:prstGeom>
        <a:gradFill rotWithShape="0">
          <a:gsLst>
            <a:gs pos="0">
              <a:schemeClr val="accent5">
                <a:hueOff val="-17058497"/>
                <a:satOff val="9695"/>
                <a:lumOff val="-8000"/>
                <a:alphaOff val="0"/>
                <a:shade val="85000"/>
                <a:satMod val="130000"/>
              </a:schemeClr>
            </a:gs>
            <a:gs pos="34000">
              <a:schemeClr val="accent5">
                <a:hueOff val="-17058497"/>
                <a:satOff val="9695"/>
                <a:lumOff val="-8000"/>
                <a:alphaOff val="0"/>
                <a:shade val="87000"/>
                <a:satMod val="125000"/>
              </a:schemeClr>
            </a:gs>
            <a:gs pos="70000">
              <a:schemeClr val="accent5">
                <a:hueOff val="-17058497"/>
                <a:satOff val="9695"/>
                <a:lumOff val="-80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17058497"/>
                <a:satOff val="9695"/>
                <a:lumOff val="-80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0" tIns="0" rIns="2661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Подзаконные акты федеральных органов государственной власти</a:t>
          </a:r>
        </a:p>
      </dsp:txBody>
      <dsp:txXfrm>
        <a:off x="525961" y="3030649"/>
        <a:ext cx="6994544" cy="426206"/>
      </dsp:txXfrm>
    </dsp:sp>
    <dsp:sp modelId="{FAEBC8CA-0A1A-4A37-AE47-8831D2F61D43}">
      <dsp:nvSpPr>
        <dsp:cNvPr id="0" name=""/>
        <dsp:cNvSpPr/>
      </dsp:nvSpPr>
      <dsp:spPr>
        <a:xfrm>
          <a:off x="0" y="3969512"/>
          <a:ext cx="1005808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39A4D-B4B8-4C7B-8A57-1BF1C54CB6B5}">
      <dsp:nvSpPr>
        <dsp:cNvPr id="0" name=""/>
        <dsp:cNvSpPr/>
      </dsp:nvSpPr>
      <dsp:spPr>
        <a:xfrm>
          <a:off x="502904" y="3733352"/>
          <a:ext cx="7040658" cy="472320"/>
        </a:xfrm>
        <a:prstGeom prst="roundRect">
          <a:avLst/>
        </a:prstGeom>
        <a:gradFill rotWithShape="0">
          <a:gsLst>
            <a:gs pos="0">
              <a:schemeClr val="accent5">
                <a:hueOff val="-21323121"/>
                <a:satOff val="12119"/>
                <a:lumOff val="-10000"/>
                <a:alphaOff val="0"/>
                <a:shade val="85000"/>
                <a:satMod val="130000"/>
              </a:schemeClr>
            </a:gs>
            <a:gs pos="34000">
              <a:schemeClr val="accent5">
                <a:hueOff val="-21323121"/>
                <a:satOff val="12119"/>
                <a:lumOff val="-10000"/>
                <a:alphaOff val="0"/>
                <a:shade val="87000"/>
                <a:satMod val="125000"/>
              </a:schemeClr>
            </a:gs>
            <a:gs pos="70000">
              <a:schemeClr val="accent5">
                <a:hueOff val="-21323121"/>
                <a:satOff val="12119"/>
                <a:lumOff val="-100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21323121"/>
                <a:satOff val="12119"/>
                <a:lumOff val="-100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0" tIns="0" rIns="2661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Законы и подзаконные акты субъектов РФ</a:t>
          </a:r>
        </a:p>
      </dsp:txBody>
      <dsp:txXfrm>
        <a:off x="525961" y="3756409"/>
        <a:ext cx="6994544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D1FCA-E15E-4AC2-99F9-D34AA6D8253D}">
      <dsp:nvSpPr>
        <dsp:cNvPr id="0" name=""/>
        <dsp:cNvSpPr/>
      </dsp:nvSpPr>
      <dsp:spPr>
        <a:xfrm rot="10800000">
          <a:off x="1964070" y="2203"/>
          <a:ext cx="6688836" cy="1117155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634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Достижение брачного возраста</a:t>
          </a:r>
        </a:p>
      </dsp:txBody>
      <dsp:txXfrm rot="10800000">
        <a:off x="2243359" y="2203"/>
        <a:ext cx="6409547" cy="1117155"/>
      </dsp:txXfrm>
    </dsp:sp>
    <dsp:sp modelId="{35B780ED-7658-413D-8011-334DC9606E9E}">
      <dsp:nvSpPr>
        <dsp:cNvPr id="0" name=""/>
        <dsp:cNvSpPr/>
      </dsp:nvSpPr>
      <dsp:spPr>
        <a:xfrm>
          <a:off x="1405493" y="2203"/>
          <a:ext cx="1117155" cy="1117155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AC2E5E-A2D8-46D2-84EC-988CD3A91354}">
      <dsp:nvSpPr>
        <dsp:cNvPr id="0" name=""/>
        <dsp:cNvSpPr/>
      </dsp:nvSpPr>
      <dsp:spPr>
        <a:xfrm rot="10800000">
          <a:off x="1964070" y="1452784"/>
          <a:ext cx="6688836" cy="1117155"/>
        </a:xfrm>
        <a:prstGeom prst="homePlate">
          <a:avLst/>
        </a:prstGeom>
        <a:gradFill rotWithShape="0">
          <a:gsLst>
            <a:gs pos="0">
              <a:schemeClr val="accent5">
                <a:hueOff val="-10661560"/>
                <a:satOff val="6060"/>
                <a:lumOff val="-5000"/>
                <a:alphaOff val="0"/>
                <a:shade val="85000"/>
                <a:satMod val="130000"/>
              </a:schemeClr>
            </a:gs>
            <a:gs pos="34000">
              <a:schemeClr val="accent5">
                <a:hueOff val="-10661560"/>
                <a:satOff val="6060"/>
                <a:lumOff val="-5000"/>
                <a:alphaOff val="0"/>
                <a:shade val="87000"/>
                <a:satMod val="125000"/>
              </a:schemeClr>
            </a:gs>
            <a:gs pos="70000">
              <a:schemeClr val="accent5">
                <a:hueOff val="-10661560"/>
                <a:satOff val="6060"/>
                <a:lumOff val="-50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10661560"/>
                <a:satOff val="6060"/>
                <a:lumOff val="-50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634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Взаимное добровольное согласие</a:t>
          </a:r>
        </a:p>
      </dsp:txBody>
      <dsp:txXfrm rot="10800000">
        <a:off x="2243359" y="1452784"/>
        <a:ext cx="6409547" cy="1117155"/>
      </dsp:txXfrm>
    </dsp:sp>
    <dsp:sp modelId="{7CD17EA6-2200-465B-AE55-1420AC136F13}">
      <dsp:nvSpPr>
        <dsp:cNvPr id="0" name=""/>
        <dsp:cNvSpPr/>
      </dsp:nvSpPr>
      <dsp:spPr>
        <a:xfrm>
          <a:off x="1405493" y="1452784"/>
          <a:ext cx="1117155" cy="1117155"/>
        </a:xfrm>
        <a:prstGeom prst="ellipse">
          <a:avLst/>
        </a:prstGeom>
        <a:solidFill>
          <a:schemeClr val="accent5">
            <a:tint val="50000"/>
            <a:hueOff val="-10667976"/>
            <a:satOff val="2420"/>
            <a:lumOff val="-1261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82A1F9-3F4C-40CC-B06F-89EF9947230D}">
      <dsp:nvSpPr>
        <dsp:cNvPr id="0" name=""/>
        <dsp:cNvSpPr/>
      </dsp:nvSpPr>
      <dsp:spPr>
        <a:xfrm rot="10800000">
          <a:off x="1964070" y="2903366"/>
          <a:ext cx="6688836" cy="1117155"/>
        </a:xfrm>
        <a:prstGeom prst="homePlate">
          <a:avLst/>
        </a:prstGeom>
        <a:gradFill rotWithShape="0">
          <a:gsLst>
            <a:gs pos="0">
              <a:schemeClr val="accent5">
                <a:hueOff val="-21323121"/>
                <a:satOff val="12119"/>
                <a:lumOff val="-10000"/>
                <a:alphaOff val="0"/>
                <a:shade val="85000"/>
                <a:satMod val="130000"/>
              </a:schemeClr>
            </a:gs>
            <a:gs pos="34000">
              <a:schemeClr val="accent5">
                <a:hueOff val="-21323121"/>
                <a:satOff val="12119"/>
                <a:lumOff val="-10000"/>
                <a:alphaOff val="0"/>
                <a:shade val="87000"/>
                <a:satMod val="125000"/>
              </a:schemeClr>
            </a:gs>
            <a:gs pos="70000">
              <a:schemeClr val="accent5">
                <a:hueOff val="-21323121"/>
                <a:satOff val="12119"/>
                <a:lumOff val="-100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21323121"/>
                <a:satOff val="12119"/>
                <a:lumOff val="-100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634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Отсутствие обстоятельств, препятствующих заключению брака</a:t>
          </a:r>
        </a:p>
      </dsp:txBody>
      <dsp:txXfrm rot="10800000">
        <a:off x="2243359" y="2903366"/>
        <a:ext cx="6409547" cy="1117155"/>
      </dsp:txXfrm>
    </dsp:sp>
    <dsp:sp modelId="{20B3AA8E-7C1D-40C2-A0DE-420A8C260D70}">
      <dsp:nvSpPr>
        <dsp:cNvPr id="0" name=""/>
        <dsp:cNvSpPr/>
      </dsp:nvSpPr>
      <dsp:spPr>
        <a:xfrm>
          <a:off x="1405493" y="2903366"/>
          <a:ext cx="1117155" cy="1117155"/>
        </a:xfrm>
        <a:prstGeom prst="ellipse">
          <a:avLst/>
        </a:prstGeom>
        <a:solidFill>
          <a:schemeClr val="accent5">
            <a:tint val="50000"/>
            <a:hueOff val="-21335953"/>
            <a:satOff val="4839"/>
            <a:lumOff val="-2522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359F2-CD28-4984-82EE-93446DCB6163}">
      <dsp:nvSpPr>
        <dsp:cNvPr id="0" name=""/>
        <dsp:cNvSpPr/>
      </dsp:nvSpPr>
      <dsp:spPr>
        <a:xfrm>
          <a:off x="0" y="159817"/>
          <a:ext cx="10058083" cy="87395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Наличие другого зарегистрированного брака у одного из супругов</a:t>
          </a:r>
        </a:p>
      </dsp:txBody>
      <dsp:txXfrm>
        <a:off x="42663" y="202480"/>
        <a:ext cx="9972757" cy="788627"/>
      </dsp:txXfrm>
    </dsp:sp>
    <dsp:sp modelId="{9CD420B0-BCB7-44DB-9C64-8694DC3D6749}">
      <dsp:nvSpPr>
        <dsp:cNvPr id="0" name=""/>
        <dsp:cNvSpPr/>
      </dsp:nvSpPr>
      <dsp:spPr>
        <a:xfrm>
          <a:off x="0" y="1097131"/>
          <a:ext cx="10058083" cy="87395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Брак между близкими родственниками</a:t>
          </a:r>
        </a:p>
      </dsp:txBody>
      <dsp:txXfrm>
        <a:off x="42663" y="1139794"/>
        <a:ext cx="9972757" cy="788627"/>
      </dsp:txXfrm>
    </dsp:sp>
    <dsp:sp modelId="{B291B85F-F42A-4F17-A013-D826EBBCAE03}">
      <dsp:nvSpPr>
        <dsp:cNvPr id="0" name=""/>
        <dsp:cNvSpPr/>
      </dsp:nvSpPr>
      <dsp:spPr>
        <a:xfrm>
          <a:off x="0" y="1971084"/>
          <a:ext cx="10058083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4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/>
            <a:t>родственники по прямой восходящей и нисходящей линии (родители и дети, дедушки, бабушки и внуки), полнородные и </a:t>
          </a:r>
          <a:r>
            <a:rPr lang="ru-RU" sz="1700" kern="1200" dirty="0" err="1"/>
            <a:t>неполнородные</a:t>
          </a:r>
          <a:r>
            <a:rPr lang="ru-RU" sz="1700" kern="1200" dirty="0"/>
            <a:t> (имеющие общих отца или мать) братья и сестры</a:t>
          </a:r>
        </a:p>
      </dsp:txBody>
      <dsp:txXfrm>
        <a:off x="0" y="1971084"/>
        <a:ext cx="10058083" cy="535095"/>
      </dsp:txXfrm>
    </dsp:sp>
    <dsp:sp modelId="{CB1A204D-A5B9-4D16-AC2C-772B9DA2D8B7}">
      <dsp:nvSpPr>
        <dsp:cNvPr id="0" name=""/>
        <dsp:cNvSpPr/>
      </dsp:nvSpPr>
      <dsp:spPr>
        <a:xfrm>
          <a:off x="0" y="2506179"/>
          <a:ext cx="10058083" cy="87395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Брак между усыновителями и усыновленными</a:t>
          </a:r>
        </a:p>
      </dsp:txBody>
      <dsp:txXfrm>
        <a:off x="42663" y="2548842"/>
        <a:ext cx="9972757" cy="788627"/>
      </dsp:txXfrm>
    </dsp:sp>
    <dsp:sp modelId="{E09D2B39-F5FF-4C2D-938C-7E6375023EAC}">
      <dsp:nvSpPr>
        <dsp:cNvPr id="0" name=""/>
        <dsp:cNvSpPr/>
      </dsp:nvSpPr>
      <dsp:spPr>
        <a:xfrm>
          <a:off x="0" y="3443492"/>
          <a:ext cx="10058083" cy="87395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Брак между лицами, из которых хотя бы одно лицо признано судом недееспособным вследствие психического расстройства</a:t>
          </a:r>
        </a:p>
      </dsp:txBody>
      <dsp:txXfrm>
        <a:off x="42663" y="3486155"/>
        <a:ext cx="9972757" cy="7886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AABD0-F524-4532-85D4-A1CE801155B7}">
      <dsp:nvSpPr>
        <dsp:cNvPr id="0" name=""/>
        <dsp:cNvSpPr/>
      </dsp:nvSpPr>
      <dsp:spPr>
        <a:xfrm>
          <a:off x="-5061895" y="-775489"/>
          <a:ext cx="6028242" cy="6028242"/>
        </a:xfrm>
        <a:prstGeom prst="blockArc">
          <a:avLst>
            <a:gd name="adj1" fmla="val 18900000"/>
            <a:gd name="adj2" fmla="val 2700000"/>
            <a:gd name="adj3" fmla="val 358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210E4-CE99-4025-B509-65834CDB924D}">
      <dsp:nvSpPr>
        <dsp:cNvPr id="0" name=""/>
        <dsp:cNvSpPr/>
      </dsp:nvSpPr>
      <dsp:spPr>
        <a:xfrm>
          <a:off x="621516" y="447726"/>
          <a:ext cx="10472132" cy="89545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0766" tIns="106680" rIns="106680" bIns="10668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Смерть одного из супругов</a:t>
          </a:r>
        </a:p>
      </dsp:txBody>
      <dsp:txXfrm>
        <a:off x="621516" y="447726"/>
        <a:ext cx="10472132" cy="895452"/>
      </dsp:txXfrm>
    </dsp:sp>
    <dsp:sp modelId="{4452E924-C545-4BB6-A59B-15DCEF271832}">
      <dsp:nvSpPr>
        <dsp:cNvPr id="0" name=""/>
        <dsp:cNvSpPr/>
      </dsp:nvSpPr>
      <dsp:spPr>
        <a:xfrm>
          <a:off x="61858" y="335794"/>
          <a:ext cx="1119316" cy="1119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32D96-7928-4997-BE44-F95A9D1873E3}">
      <dsp:nvSpPr>
        <dsp:cNvPr id="0" name=""/>
        <dsp:cNvSpPr/>
      </dsp:nvSpPr>
      <dsp:spPr>
        <a:xfrm>
          <a:off x="947013" y="1790905"/>
          <a:ext cx="10146635" cy="895452"/>
        </a:xfrm>
        <a:prstGeom prst="rect">
          <a:avLst/>
        </a:prstGeom>
        <a:gradFill rotWithShape="0">
          <a:gsLst>
            <a:gs pos="0">
              <a:schemeClr val="accent2">
                <a:hueOff val="953895"/>
                <a:satOff val="-21764"/>
                <a:lumOff val="8039"/>
                <a:alphaOff val="0"/>
                <a:shade val="85000"/>
                <a:satMod val="130000"/>
              </a:schemeClr>
            </a:gs>
            <a:gs pos="34000">
              <a:schemeClr val="accent2">
                <a:hueOff val="953895"/>
                <a:satOff val="-21764"/>
                <a:lumOff val="8039"/>
                <a:alphaOff val="0"/>
                <a:shade val="87000"/>
                <a:satMod val="125000"/>
              </a:schemeClr>
            </a:gs>
            <a:gs pos="70000">
              <a:schemeClr val="accent2">
                <a:hueOff val="953895"/>
                <a:satOff val="-21764"/>
                <a:lumOff val="803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953895"/>
                <a:satOff val="-21764"/>
                <a:lumOff val="803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0766" tIns="106680" rIns="106680" bIns="10668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Признание одного из супругов умершим</a:t>
          </a:r>
        </a:p>
      </dsp:txBody>
      <dsp:txXfrm>
        <a:off x="947013" y="1790905"/>
        <a:ext cx="10146635" cy="895452"/>
      </dsp:txXfrm>
    </dsp:sp>
    <dsp:sp modelId="{0541082C-D74D-427B-BA93-46A5C86C0CCA}">
      <dsp:nvSpPr>
        <dsp:cNvPr id="0" name=""/>
        <dsp:cNvSpPr/>
      </dsp:nvSpPr>
      <dsp:spPr>
        <a:xfrm>
          <a:off x="387355" y="1678974"/>
          <a:ext cx="1119316" cy="1119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953895"/>
              <a:satOff val="-21764"/>
              <a:lumOff val="80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9FEC7-F288-46DE-B74C-E1EEF364F3E4}">
      <dsp:nvSpPr>
        <dsp:cNvPr id="0" name=""/>
        <dsp:cNvSpPr/>
      </dsp:nvSpPr>
      <dsp:spPr>
        <a:xfrm>
          <a:off x="621516" y="3134084"/>
          <a:ext cx="10472132" cy="895452"/>
        </a:xfrm>
        <a:prstGeom prst="rect">
          <a:avLst/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hade val="85000"/>
                <a:satMod val="130000"/>
              </a:schemeClr>
            </a:gs>
            <a:gs pos="34000">
              <a:schemeClr val="accent2">
                <a:hueOff val="1907789"/>
                <a:satOff val="-43528"/>
                <a:lumOff val="16079"/>
                <a:alphaOff val="0"/>
                <a:shade val="87000"/>
                <a:satMod val="125000"/>
              </a:schemeClr>
            </a:gs>
            <a:gs pos="70000">
              <a:schemeClr val="accent2">
                <a:hueOff val="1907789"/>
                <a:satOff val="-43528"/>
                <a:lumOff val="1607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0766" tIns="106680" rIns="106680" bIns="10668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Расторжение брака</a:t>
          </a:r>
        </a:p>
      </dsp:txBody>
      <dsp:txXfrm>
        <a:off x="621516" y="3134084"/>
        <a:ext cx="10472132" cy="895452"/>
      </dsp:txXfrm>
    </dsp:sp>
    <dsp:sp modelId="{F687094A-6BFB-4F2F-96B0-5EBDAF5C3F22}">
      <dsp:nvSpPr>
        <dsp:cNvPr id="0" name=""/>
        <dsp:cNvSpPr/>
      </dsp:nvSpPr>
      <dsp:spPr>
        <a:xfrm>
          <a:off x="61858" y="3022153"/>
          <a:ext cx="1119316" cy="1119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C8F52-2C39-46C5-B00E-A4169432EE1A}">
      <dsp:nvSpPr>
        <dsp:cNvPr id="0" name=""/>
        <dsp:cNvSpPr/>
      </dsp:nvSpPr>
      <dsp:spPr>
        <a:xfrm>
          <a:off x="0" y="127956"/>
          <a:ext cx="10058083" cy="6236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В упрощенном порядке в органах ЗАГС</a:t>
          </a:r>
        </a:p>
      </dsp:txBody>
      <dsp:txXfrm>
        <a:off x="30442" y="158398"/>
        <a:ext cx="9997199" cy="562726"/>
      </dsp:txXfrm>
    </dsp:sp>
    <dsp:sp modelId="{04066999-7C5B-448D-8B2A-7E9B1F3CD0D3}">
      <dsp:nvSpPr>
        <dsp:cNvPr id="0" name=""/>
        <dsp:cNvSpPr/>
      </dsp:nvSpPr>
      <dsp:spPr>
        <a:xfrm>
          <a:off x="0" y="751566"/>
          <a:ext cx="10058083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4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при согласии обоих супругов и отсутствие общих несовершеннолетних детей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признание судом одного из супругов безвестно отсутствующим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признание одного из супругов недееспособным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если один из супругов осужден за совершение преступления к лишению свободы на срок свыше трех лет</a:t>
          </a:r>
        </a:p>
      </dsp:txBody>
      <dsp:txXfrm>
        <a:off x="0" y="751566"/>
        <a:ext cx="10058083" cy="1668420"/>
      </dsp:txXfrm>
    </dsp:sp>
    <dsp:sp modelId="{EA93DA83-517D-4752-9AC0-618F52CFBF96}">
      <dsp:nvSpPr>
        <dsp:cNvPr id="0" name=""/>
        <dsp:cNvSpPr/>
      </dsp:nvSpPr>
      <dsp:spPr>
        <a:xfrm>
          <a:off x="0" y="2419986"/>
          <a:ext cx="10058083" cy="623610"/>
        </a:xfrm>
        <a:prstGeom prst="roundRect">
          <a:avLst/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hade val="85000"/>
                <a:satMod val="130000"/>
              </a:schemeClr>
            </a:gs>
            <a:gs pos="34000">
              <a:schemeClr val="accent2">
                <a:hueOff val="1907789"/>
                <a:satOff val="-43528"/>
                <a:lumOff val="16079"/>
                <a:alphaOff val="0"/>
                <a:shade val="87000"/>
                <a:satMod val="125000"/>
              </a:schemeClr>
            </a:gs>
            <a:gs pos="70000">
              <a:schemeClr val="accent2">
                <a:hueOff val="1907789"/>
                <a:satOff val="-43528"/>
                <a:lumOff val="1607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В судебном порядке</a:t>
          </a:r>
        </a:p>
      </dsp:txBody>
      <dsp:txXfrm>
        <a:off x="30442" y="2450428"/>
        <a:ext cx="9997199" cy="562726"/>
      </dsp:txXfrm>
    </dsp:sp>
    <dsp:sp modelId="{E6027A6E-69E0-46B2-A934-DF4A3F8F1C7C}">
      <dsp:nvSpPr>
        <dsp:cNvPr id="0" name=""/>
        <dsp:cNvSpPr/>
      </dsp:nvSpPr>
      <dsp:spPr>
        <a:xfrm>
          <a:off x="0" y="3043596"/>
          <a:ext cx="10058083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4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при взаимном согласии супругов, но при наличии общих несовершеннолетних детей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при отсутствии согласия одного из супругов на расторжение брака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если один из супругов, несмотря на отсутствие у него возражений, уклоняется от расторжения брака в органах ЗАГС</a:t>
          </a:r>
        </a:p>
      </dsp:txBody>
      <dsp:txXfrm>
        <a:off x="0" y="3043596"/>
        <a:ext cx="10058083" cy="13185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7644B-1390-402A-AE43-04B9E3772778}">
      <dsp:nvSpPr>
        <dsp:cNvPr id="0" name=""/>
        <dsp:cNvSpPr/>
      </dsp:nvSpPr>
      <dsp:spPr>
        <a:xfrm>
          <a:off x="0" y="546"/>
          <a:ext cx="10058083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47F5CB-803E-4B94-933B-A274D49A6E29}">
      <dsp:nvSpPr>
        <dsp:cNvPr id="0" name=""/>
        <dsp:cNvSpPr/>
      </dsp:nvSpPr>
      <dsp:spPr>
        <a:xfrm>
          <a:off x="0" y="546"/>
          <a:ext cx="10058083" cy="44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Нарушение установленных законом условий заключения брака</a:t>
          </a:r>
        </a:p>
      </dsp:txBody>
      <dsp:txXfrm>
        <a:off x="0" y="546"/>
        <a:ext cx="10058083" cy="447617"/>
      </dsp:txXfrm>
    </dsp:sp>
    <dsp:sp modelId="{72D73197-E1FB-4D56-B82A-CE47C6A3F529}">
      <dsp:nvSpPr>
        <dsp:cNvPr id="0" name=""/>
        <dsp:cNvSpPr/>
      </dsp:nvSpPr>
      <dsp:spPr>
        <a:xfrm>
          <a:off x="0" y="448163"/>
          <a:ext cx="10058083" cy="0"/>
        </a:xfrm>
        <a:prstGeom prst="line">
          <a:avLst/>
        </a:prstGeom>
        <a:gradFill rotWithShape="0">
          <a:gsLst>
            <a:gs pos="0">
              <a:schemeClr val="accent4">
                <a:hueOff val="2269226"/>
                <a:satOff val="-2665"/>
                <a:lumOff val="1024"/>
                <a:alphaOff val="0"/>
                <a:shade val="85000"/>
                <a:satMod val="130000"/>
              </a:schemeClr>
            </a:gs>
            <a:gs pos="34000">
              <a:schemeClr val="accent4">
                <a:hueOff val="2269226"/>
                <a:satOff val="-2665"/>
                <a:lumOff val="1024"/>
                <a:alphaOff val="0"/>
                <a:shade val="87000"/>
                <a:satMod val="125000"/>
              </a:schemeClr>
            </a:gs>
            <a:gs pos="70000">
              <a:schemeClr val="accent4">
                <a:hueOff val="2269226"/>
                <a:satOff val="-2665"/>
                <a:lumOff val="102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2269226"/>
                <a:satOff val="-2665"/>
                <a:lumOff val="102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2269226"/>
              <a:satOff val="-2665"/>
              <a:lumOff val="1024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70937E-F5D9-4D1B-916C-8215B4700E81}">
      <dsp:nvSpPr>
        <dsp:cNvPr id="0" name=""/>
        <dsp:cNvSpPr/>
      </dsp:nvSpPr>
      <dsp:spPr>
        <a:xfrm>
          <a:off x="0" y="448163"/>
          <a:ext cx="10058083" cy="44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Отсутствие взаимного добровольного согласия на заключение брака</a:t>
          </a:r>
        </a:p>
      </dsp:txBody>
      <dsp:txXfrm>
        <a:off x="0" y="448163"/>
        <a:ext cx="10058083" cy="447617"/>
      </dsp:txXfrm>
    </dsp:sp>
    <dsp:sp modelId="{932090F6-9498-4A1C-8350-4666AE8FDB05}">
      <dsp:nvSpPr>
        <dsp:cNvPr id="0" name=""/>
        <dsp:cNvSpPr/>
      </dsp:nvSpPr>
      <dsp:spPr>
        <a:xfrm>
          <a:off x="0" y="895780"/>
          <a:ext cx="10058083" cy="0"/>
        </a:xfrm>
        <a:prstGeom prst="line">
          <a:avLst/>
        </a:prstGeom>
        <a:gradFill rotWithShape="0">
          <a:gsLst>
            <a:gs pos="0">
              <a:schemeClr val="accent4">
                <a:hueOff val="4538452"/>
                <a:satOff val="-5330"/>
                <a:lumOff val="2048"/>
                <a:alphaOff val="0"/>
                <a:shade val="85000"/>
                <a:satMod val="130000"/>
              </a:schemeClr>
            </a:gs>
            <a:gs pos="34000">
              <a:schemeClr val="accent4">
                <a:hueOff val="4538452"/>
                <a:satOff val="-5330"/>
                <a:lumOff val="2048"/>
                <a:alphaOff val="0"/>
                <a:shade val="87000"/>
                <a:satMod val="125000"/>
              </a:schemeClr>
            </a:gs>
            <a:gs pos="70000">
              <a:schemeClr val="accent4">
                <a:hueOff val="4538452"/>
                <a:satOff val="-5330"/>
                <a:lumOff val="204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4538452"/>
                <a:satOff val="-5330"/>
                <a:lumOff val="204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4538452"/>
              <a:satOff val="-5330"/>
              <a:lumOff val="204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D72890-9A9F-4446-AE42-D68B1FEA93F4}">
      <dsp:nvSpPr>
        <dsp:cNvPr id="0" name=""/>
        <dsp:cNvSpPr/>
      </dsp:nvSpPr>
      <dsp:spPr>
        <a:xfrm>
          <a:off x="0" y="895780"/>
          <a:ext cx="10058083" cy="44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Вступление в брак несовершеннолетних (несовершеннолетнего)</a:t>
          </a:r>
        </a:p>
      </dsp:txBody>
      <dsp:txXfrm>
        <a:off x="0" y="895780"/>
        <a:ext cx="10058083" cy="447617"/>
      </dsp:txXfrm>
    </dsp:sp>
    <dsp:sp modelId="{821BE188-26DD-44AB-96A6-66793594D905}">
      <dsp:nvSpPr>
        <dsp:cNvPr id="0" name=""/>
        <dsp:cNvSpPr/>
      </dsp:nvSpPr>
      <dsp:spPr>
        <a:xfrm>
          <a:off x="0" y="1343397"/>
          <a:ext cx="10058083" cy="0"/>
        </a:xfrm>
        <a:prstGeom prst="line">
          <a:avLst/>
        </a:prstGeom>
        <a:gradFill rotWithShape="0">
          <a:gsLst>
            <a:gs pos="0">
              <a:schemeClr val="accent4">
                <a:hueOff val="6807678"/>
                <a:satOff val="-7995"/>
                <a:lumOff val="3072"/>
                <a:alphaOff val="0"/>
                <a:shade val="85000"/>
                <a:satMod val="130000"/>
              </a:schemeClr>
            </a:gs>
            <a:gs pos="34000">
              <a:schemeClr val="accent4">
                <a:hueOff val="6807678"/>
                <a:satOff val="-7995"/>
                <a:lumOff val="3072"/>
                <a:alphaOff val="0"/>
                <a:shade val="87000"/>
                <a:satMod val="125000"/>
              </a:schemeClr>
            </a:gs>
            <a:gs pos="70000">
              <a:schemeClr val="accent4">
                <a:hueOff val="6807678"/>
                <a:satOff val="-7995"/>
                <a:lumOff val="307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6807678"/>
                <a:satOff val="-7995"/>
                <a:lumOff val="307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6807678"/>
              <a:satOff val="-7995"/>
              <a:lumOff val="3072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8C52E7-F26D-49A9-A269-24DDB896B5DC}">
      <dsp:nvSpPr>
        <dsp:cNvPr id="0" name=""/>
        <dsp:cNvSpPr/>
      </dsp:nvSpPr>
      <dsp:spPr>
        <a:xfrm>
          <a:off x="0" y="1343397"/>
          <a:ext cx="10058083" cy="44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Наличие при заключении брака обстоятельств, препятствующих его заключению</a:t>
          </a:r>
        </a:p>
      </dsp:txBody>
      <dsp:txXfrm>
        <a:off x="0" y="1343397"/>
        <a:ext cx="10058083" cy="447617"/>
      </dsp:txXfrm>
    </dsp:sp>
    <dsp:sp modelId="{51F91C42-180D-42D4-B310-7F0037C5D9F5}">
      <dsp:nvSpPr>
        <dsp:cNvPr id="0" name=""/>
        <dsp:cNvSpPr/>
      </dsp:nvSpPr>
      <dsp:spPr>
        <a:xfrm>
          <a:off x="0" y="1791014"/>
          <a:ext cx="10058083" cy="0"/>
        </a:xfrm>
        <a:prstGeom prst="line">
          <a:avLst/>
        </a:prstGeom>
        <a:gradFill rotWithShape="0">
          <a:gsLst>
            <a:gs pos="0">
              <a:schemeClr val="accent4">
                <a:hueOff val="9076903"/>
                <a:satOff val="-10660"/>
                <a:lumOff val="4096"/>
                <a:alphaOff val="0"/>
                <a:shade val="85000"/>
                <a:satMod val="130000"/>
              </a:schemeClr>
            </a:gs>
            <a:gs pos="34000">
              <a:schemeClr val="accent4">
                <a:hueOff val="9076903"/>
                <a:satOff val="-10660"/>
                <a:lumOff val="4096"/>
                <a:alphaOff val="0"/>
                <a:shade val="87000"/>
                <a:satMod val="125000"/>
              </a:schemeClr>
            </a:gs>
            <a:gs pos="70000">
              <a:schemeClr val="accent4">
                <a:hueOff val="9076903"/>
                <a:satOff val="-10660"/>
                <a:lumOff val="409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9076903"/>
                <a:satOff val="-10660"/>
                <a:lumOff val="409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9076903"/>
              <a:satOff val="-10660"/>
              <a:lumOff val="409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46DCA8-264C-4502-9B1B-08F1B39473E8}">
      <dsp:nvSpPr>
        <dsp:cNvPr id="0" name=""/>
        <dsp:cNvSpPr/>
      </dsp:nvSpPr>
      <dsp:spPr>
        <a:xfrm>
          <a:off x="0" y="1791014"/>
          <a:ext cx="10058083" cy="44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Заключение брака лицом (лицами), уже состоящим в другом нерасторгнутом зарегистрированном браке</a:t>
          </a:r>
        </a:p>
      </dsp:txBody>
      <dsp:txXfrm>
        <a:off x="0" y="1791014"/>
        <a:ext cx="10058083" cy="447617"/>
      </dsp:txXfrm>
    </dsp:sp>
    <dsp:sp modelId="{54D933C3-0799-46D6-AB65-38A23F12145E}">
      <dsp:nvSpPr>
        <dsp:cNvPr id="0" name=""/>
        <dsp:cNvSpPr/>
      </dsp:nvSpPr>
      <dsp:spPr>
        <a:xfrm>
          <a:off x="0" y="2238632"/>
          <a:ext cx="10058083" cy="0"/>
        </a:xfrm>
        <a:prstGeom prst="line">
          <a:avLst/>
        </a:prstGeom>
        <a:gradFill rotWithShape="0">
          <a:gsLst>
            <a:gs pos="0">
              <a:schemeClr val="accent4">
                <a:hueOff val="11346129"/>
                <a:satOff val="-13326"/>
                <a:lumOff val="5120"/>
                <a:alphaOff val="0"/>
                <a:shade val="85000"/>
                <a:satMod val="130000"/>
              </a:schemeClr>
            </a:gs>
            <a:gs pos="34000">
              <a:schemeClr val="accent4">
                <a:hueOff val="11346129"/>
                <a:satOff val="-13326"/>
                <a:lumOff val="5120"/>
                <a:alphaOff val="0"/>
                <a:shade val="87000"/>
                <a:satMod val="125000"/>
              </a:schemeClr>
            </a:gs>
            <a:gs pos="70000">
              <a:schemeClr val="accent4">
                <a:hueOff val="11346129"/>
                <a:satOff val="-13326"/>
                <a:lumOff val="512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1346129"/>
                <a:satOff val="-13326"/>
                <a:lumOff val="512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11346129"/>
              <a:satOff val="-13326"/>
              <a:lumOff val="512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E63B1-3300-4204-8227-8B0694BC6F91}">
      <dsp:nvSpPr>
        <dsp:cNvPr id="0" name=""/>
        <dsp:cNvSpPr/>
      </dsp:nvSpPr>
      <dsp:spPr>
        <a:xfrm>
          <a:off x="0" y="2238632"/>
          <a:ext cx="10058083" cy="44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Заключение брака между близкими родственниками</a:t>
          </a:r>
        </a:p>
      </dsp:txBody>
      <dsp:txXfrm>
        <a:off x="0" y="2238632"/>
        <a:ext cx="10058083" cy="447617"/>
      </dsp:txXfrm>
    </dsp:sp>
    <dsp:sp modelId="{D1082C25-C8D5-4147-BA4B-08CE7C960F9A}">
      <dsp:nvSpPr>
        <dsp:cNvPr id="0" name=""/>
        <dsp:cNvSpPr/>
      </dsp:nvSpPr>
      <dsp:spPr>
        <a:xfrm>
          <a:off x="0" y="2686249"/>
          <a:ext cx="10058083" cy="0"/>
        </a:xfrm>
        <a:prstGeom prst="line">
          <a:avLst/>
        </a:prstGeom>
        <a:gradFill rotWithShape="0">
          <a:gsLst>
            <a:gs pos="0">
              <a:schemeClr val="accent4">
                <a:hueOff val="13615356"/>
                <a:satOff val="-15991"/>
                <a:lumOff val="6144"/>
                <a:alphaOff val="0"/>
                <a:shade val="85000"/>
                <a:satMod val="130000"/>
              </a:schemeClr>
            </a:gs>
            <a:gs pos="34000">
              <a:schemeClr val="accent4">
                <a:hueOff val="13615356"/>
                <a:satOff val="-15991"/>
                <a:lumOff val="6144"/>
                <a:alphaOff val="0"/>
                <a:shade val="87000"/>
                <a:satMod val="125000"/>
              </a:schemeClr>
            </a:gs>
            <a:gs pos="70000">
              <a:schemeClr val="accent4">
                <a:hueOff val="13615356"/>
                <a:satOff val="-15991"/>
                <a:lumOff val="614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3615356"/>
                <a:satOff val="-15991"/>
                <a:lumOff val="614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13615356"/>
              <a:satOff val="-15991"/>
              <a:lumOff val="6144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091169-DAFA-48B8-A9FF-D173E473B374}">
      <dsp:nvSpPr>
        <dsp:cNvPr id="0" name=""/>
        <dsp:cNvSpPr/>
      </dsp:nvSpPr>
      <dsp:spPr>
        <a:xfrm>
          <a:off x="0" y="2686249"/>
          <a:ext cx="10058083" cy="44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Заключение брака между усыновителями и усыновленными</a:t>
          </a:r>
        </a:p>
      </dsp:txBody>
      <dsp:txXfrm>
        <a:off x="0" y="2686249"/>
        <a:ext cx="10058083" cy="447617"/>
      </dsp:txXfrm>
    </dsp:sp>
    <dsp:sp modelId="{B983C262-2099-438D-A92C-DC691C1903C7}">
      <dsp:nvSpPr>
        <dsp:cNvPr id="0" name=""/>
        <dsp:cNvSpPr/>
      </dsp:nvSpPr>
      <dsp:spPr>
        <a:xfrm>
          <a:off x="0" y="3133866"/>
          <a:ext cx="10058083" cy="0"/>
        </a:xfrm>
        <a:prstGeom prst="line">
          <a:avLst/>
        </a:prstGeom>
        <a:gradFill rotWithShape="0">
          <a:gsLst>
            <a:gs pos="0">
              <a:schemeClr val="accent4">
                <a:hueOff val="15884581"/>
                <a:satOff val="-18656"/>
                <a:lumOff val="7168"/>
                <a:alphaOff val="0"/>
                <a:shade val="85000"/>
                <a:satMod val="130000"/>
              </a:schemeClr>
            </a:gs>
            <a:gs pos="34000">
              <a:schemeClr val="accent4">
                <a:hueOff val="15884581"/>
                <a:satOff val="-18656"/>
                <a:lumOff val="7168"/>
                <a:alphaOff val="0"/>
                <a:shade val="87000"/>
                <a:satMod val="125000"/>
              </a:schemeClr>
            </a:gs>
            <a:gs pos="70000">
              <a:schemeClr val="accent4">
                <a:hueOff val="15884581"/>
                <a:satOff val="-18656"/>
                <a:lumOff val="716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5884581"/>
                <a:satOff val="-18656"/>
                <a:lumOff val="716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15884581"/>
              <a:satOff val="-18656"/>
              <a:lumOff val="716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FCAAF1-A86B-4442-837A-3EE135601EDA}">
      <dsp:nvSpPr>
        <dsp:cNvPr id="0" name=""/>
        <dsp:cNvSpPr/>
      </dsp:nvSpPr>
      <dsp:spPr>
        <a:xfrm>
          <a:off x="0" y="3133866"/>
          <a:ext cx="10058083" cy="44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Заключение брака между лицом (лицами), признанными судом недееспособным вследствие психического расстройства</a:t>
          </a:r>
        </a:p>
      </dsp:txBody>
      <dsp:txXfrm>
        <a:off x="0" y="3133866"/>
        <a:ext cx="10058083" cy="447617"/>
      </dsp:txXfrm>
    </dsp:sp>
    <dsp:sp modelId="{6AEF1375-CB89-4970-9CAE-251E92238430}">
      <dsp:nvSpPr>
        <dsp:cNvPr id="0" name=""/>
        <dsp:cNvSpPr/>
      </dsp:nvSpPr>
      <dsp:spPr>
        <a:xfrm>
          <a:off x="0" y="3581483"/>
          <a:ext cx="10058083" cy="0"/>
        </a:xfrm>
        <a:prstGeom prst="line">
          <a:avLst/>
        </a:prstGeom>
        <a:gradFill rotWithShape="0">
          <a:gsLst>
            <a:gs pos="0">
              <a:schemeClr val="accent4">
                <a:hueOff val="18153807"/>
                <a:satOff val="-21321"/>
                <a:lumOff val="8192"/>
                <a:alphaOff val="0"/>
                <a:shade val="85000"/>
                <a:satMod val="130000"/>
              </a:schemeClr>
            </a:gs>
            <a:gs pos="34000">
              <a:schemeClr val="accent4">
                <a:hueOff val="18153807"/>
                <a:satOff val="-21321"/>
                <a:lumOff val="8192"/>
                <a:alphaOff val="0"/>
                <a:shade val="87000"/>
                <a:satMod val="125000"/>
              </a:schemeClr>
            </a:gs>
            <a:gs pos="70000">
              <a:schemeClr val="accent4">
                <a:hueOff val="18153807"/>
                <a:satOff val="-21321"/>
                <a:lumOff val="81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8153807"/>
                <a:satOff val="-21321"/>
                <a:lumOff val="81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18153807"/>
              <a:satOff val="-21321"/>
              <a:lumOff val="8192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7C0DC9-2209-4310-87C0-53DD223D954D}">
      <dsp:nvSpPr>
        <dsp:cNvPr id="0" name=""/>
        <dsp:cNvSpPr/>
      </dsp:nvSpPr>
      <dsp:spPr>
        <a:xfrm>
          <a:off x="0" y="3581483"/>
          <a:ext cx="10058083" cy="44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Сокрытие одним из вступающих в брак от другого наличия у него венерического заболевания или ВИЧ-инфекции</a:t>
          </a:r>
        </a:p>
      </dsp:txBody>
      <dsp:txXfrm>
        <a:off x="0" y="3581483"/>
        <a:ext cx="10058083" cy="447617"/>
      </dsp:txXfrm>
    </dsp:sp>
    <dsp:sp modelId="{1A641C22-8DD9-44A1-BACA-CD49D19779A0}">
      <dsp:nvSpPr>
        <dsp:cNvPr id="0" name=""/>
        <dsp:cNvSpPr/>
      </dsp:nvSpPr>
      <dsp:spPr>
        <a:xfrm>
          <a:off x="0" y="4029100"/>
          <a:ext cx="10058083" cy="0"/>
        </a:xfrm>
        <a:prstGeom prst="line">
          <a:avLst/>
        </a:prstGeom>
        <a:gradFill rotWithShape="0">
          <a:gsLst>
            <a:gs pos="0">
              <a:schemeClr val="accent4">
                <a:hueOff val="20423033"/>
                <a:satOff val="-23986"/>
                <a:lumOff val="9216"/>
                <a:alphaOff val="0"/>
                <a:shade val="85000"/>
                <a:satMod val="130000"/>
              </a:schemeClr>
            </a:gs>
            <a:gs pos="34000">
              <a:schemeClr val="accent4">
                <a:hueOff val="20423033"/>
                <a:satOff val="-23986"/>
                <a:lumOff val="9216"/>
                <a:alphaOff val="0"/>
                <a:shade val="87000"/>
                <a:satMod val="125000"/>
              </a:schemeClr>
            </a:gs>
            <a:gs pos="70000">
              <a:schemeClr val="accent4">
                <a:hueOff val="20423033"/>
                <a:satOff val="-23986"/>
                <a:lumOff val="921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20423033"/>
                <a:satOff val="-23986"/>
                <a:lumOff val="921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548E6F-3794-4573-AC46-8248F4FE26BF}">
      <dsp:nvSpPr>
        <dsp:cNvPr id="0" name=""/>
        <dsp:cNvSpPr/>
      </dsp:nvSpPr>
      <dsp:spPr>
        <a:xfrm>
          <a:off x="0" y="4029100"/>
          <a:ext cx="10058083" cy="44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Фиктивность брака</a:t>
          </a:r>
        </a:p>
      </dsp:txBody>
      <dsp:txXfrm>
        <a:off x="0" y="4029100"/>
        <a:ext cx="10058083" cy="44761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AA309-B08E-4797-BCE4-F2C1FAC0BF6B}">
      <dsp:nvSpPr>
        <dsp:cNvPr id="0" name=""/>
        <dsp:cNvSpPr/>
      </dsp:nvSpPr>
      <dsp:spPr>
        <a:xfrm>
          <a:off x="0" y="79062"/>
          <a:ext cx="10058399" cy="959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Законный режим</a:t>
          </a:r>
        </a:p>
      </dsp:txBody>
      <dsp:txXfrm>
        <a:off x="46834" y="125896"/>
        <a:ext cx="9964731" cy="865732"/>
      </dsp:txXfrm>
    </dsp:sp>
    <dsp:sp modelId="{54A9413B-97F4-43FB-9976-E0E78620BB0C}">
      <dsp:nvSpPr>
        <dsp:cNvPr id="0" name=""/>
        <dsp:cNvSpPr/>
      </dsp:nvSpPr>
      <dsp:spPr>
        <a:xfrm>
          <a:off x="0" y="1038462"/>
          <a:ext cx="10058399" cy="972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3100" kern="1200" dirty="0"/>
            <a:t>Определяется семейным законодательством в отношении общего совместного имущества супругов</a:t>
          </a:r>
        </a:p>
      </dsp:txBody>
      <dsp:txXfrm>
        <a:off x="0" y="1038462"/>
        <a:ext cx="10058399" cy="972900"/>
      </dsp:txXfrm>
    </dsp:sp>
    <dsp:sp modelId="{AC5FA99A-E568-4CFC-8111-2FCC50333A83}">
      <dsp:nvSpPr>
        <dsp:cNvPr id="0" name=""/>
        <dsp:cNvSpPr/>
      </dsp:nvSpPr>
      <dsp:spPr>
        <a:xfrm>
          <a:off x="0" y="2011362"/>
          <a:ext cx="10058399" cy="959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Договорный режим</a:t>
          </a:r>
        </a:p>
      </dsp:txBody>
      <dsp:txXfrm>
        <a:off x="46834" y="2058196"/>
        <a:ext cx="9964731" cy="865732"/>
      </dsp:txXfrm>
    </dsp:sp>
    <dsp:sp modelId="{0150BFE0-6530-4BD1-85D8-DDA67DBAB0DB}">
      <dsp:nvSpPr>
        <dsp:cNvPr id="0" name=""/>
        <dsp:cNvSpPr/>
      </dsp:nvSpPr>
      <dsp:spPr>
        <a:xfrm>
          <a:off x="0" y="2970762"/>
          <a:ext cx="10058399" cy="972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3100" kern="1200" dirty="0"/>
            <a:t>Определяется на основе заключенного супругами брачного договора</a:t>
          </a:r>
        </a:p>
      </dsp:txBody>
      <dsp:txXfrm>
        <a:off x="0" y="2970762"/>
        <a:ext cx="10058399" cy="972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2B6B-40FA-4E64-8B37-B35A81C95B86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218-C4BF-49F5-AABE-EDB1DB7C115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80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2B6B-40FA-4E64-8B37-B35A81C95B86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218-C4BF-49F5-AABE-EDB1DB7C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51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2B6B-40FA-4E64-8B37-B35A81C95B86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218-C4BF-49F5-AABE-EDB1DB7C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29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2B6B-40FA-4E64-8B37-B35A81C95B86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218-C4BF-49F5-AABE-EDB1DB7C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51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2B6B-40FA-4E64-8B37-B35A81C95B86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218-C4BF-49F5-AABE-EDB1DB7C115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86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2B6B-40FA-4E64-8B37-B35A81C95B86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218-C4BF-49F5-AABE-EDB1DB7C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0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2B6B-40FA-4E64-8B37-B35A81C95B86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218-C4BF-49F5-AABE-EDB1DB7C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2B6B-40FA-4E64-8B37-B35A81C95B86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218-C4BF-49F5-AABE-EDB1DB7C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5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2B6B-40FA-4E64-8B37-B35A81C95B86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218-C4BF-49F5-AABE-EDB1DB7C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5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032B6B-40FA-4E64-8B37-B35A81C95B86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D39218-C4BF-49F5-AABE-EDB1DB7C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60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2B6B-40FA-4E64-8B37-B35A81C95B86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9218-C4BF-49F5-AABE-EDB1DB7C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64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032B6B-40FA-4E64-8B37-B35A81C95B86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2D39218-C4BF-49F5-AABE-EDB1DB7C115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16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Актуальные проблемы семейного права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225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Обстоятельства, препятствующие заключению брака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627172"/>
              </p:ext>
            </p:extLst>
          </p:nvPr>
        </p:nvGraphicFramePr>
        <p:xfrm>
          <a:off x="1097279" y="1846263"/>
          <a:ext cx="10058083" cy="447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1556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заключения брака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Заключение брака производится в личном присутствии лиц, вступающих в брак, по истечении месяца и не позднее 12 месяцев со дня подачи заявления в орган записи актов гражданского состояния (органы ЗАГС) в дату и во время, которые определены лицами, вступающими в брак, при подаче ими заявления о заключении брака</a:t>
            </a:r>
          </a:p>
          <a:p>
            <a:r>
              <a:rPr lang="ru-RU" sz="3200" dirty="0"/>
              <a:t>Права и обязанности супругов возникают со дня государственной регистрации заключения брака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5867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Основания прекращения брака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234917"/>
              </p:ext>
            </p:extLst>
          </p:nvPr>
        </p:nvGraphicFramePr>
        <p:xfrm>
          <a:off x="0" y="1846263"/>
          <a:ext cx="11155363" cy="447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6724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Расторжение брака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485440"/>
              </p:ext>
            </p:extLst>
          </p:nvPr>
        </p:nvGraphicFramePr>
        <p:xfrm>
          <a:off x="1097279" y="1846263"/>
          <a:ext cx="10058083" cy="4490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900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расторжения брака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Муж не имеет права без согласия жены возбуждать дело о расторжении брака во время беременности жены и в течение года после рождения ребенка.</a:t>
            </a:r>
          </a:p>
          <a:p>
            <a:r>
              <a:rPr lang="ru-RU" sz="2800" dirty="0"/>
              <a:t>Брак, расторгаемый в органах записи актов гражданского состояния, прекращается со дня государственной регистрации расторжения брака в книге регистрации актов гражданского состояния, а при расторжении брака в суде – со дня вступления решения суда в законную силу. Решение суда должно быть должно быть зарегистрировано в органах ЗАГС</a:t>
            </a:r>
          </a:p>
        </p:txBody>
      </p:sp>
    </p:spTree>
    <p:extLst>
      <p:ext uri="{BB962C8B-B14F-4D97-AF65-F5344CB8AC3E}">
        <p14:creationId xmlns:p14="http://schemas.microsoft.com/office/powerpoint/2010/main" val="639582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Основания недействительности брака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952060"/>
              </p:ext>
            </p:extLst>
          </p:nvPr>
        </p:nvGraphicFramePr>
        <p:xfrm>
          <a:off x="1097279" y="1846263"/>
          <a:ext cx="10058083" cy="447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0368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признания брака недействительным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4914"/>
          </a:xfrm>
        </p:spPr>
        <p:txBody>
          <a:bodyPr>
            <a:noAutofit/>
          </a:bodyPr>
          <a:lstStyle/>
          <a:p>
            <a:r>
              <a:rPr lang="ru-RU" sz="2400" dirty="0"/>
              <a:t>Признание брака недействительным производится судом. Брак, признанный судом недействительным, не порождает прав и обязанностей супругов.</a:t>
            </a:r>
          </a:p>
          <a:p>
            <a:r>
              <a:rPr lang="ru-RU" sz="2400" dirty="0"/>
              <a:t>Признание брака недействительным не влияет на права детей, родившихся в таком браке или в течение 300 дней со дня признания брака недействительным.</a:t>
            </a:r>
          </a:p>
          <a:p>
            <a:r>
              <a:rPr lang="ru-RU" sz="2400" dirty="0"/>
              <a:t>Добросовестный супруг вправе требовать возмещения причиненного ему материального и морального вреда по правилам, предусмотренным гражданским законодательством.</a:t>
            </a:r>
          </a:p>
          <a:p>
            <a:r>
              <a:rPr lang="ru-RU" sz="2400" dirty="0"/>
              <a:t>Суд может признать брак действительным, если к моменту рассмотрения дела о признании брака недействительным отпали те обстоятельства, которые в силу закона препятствовали его заключению.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12767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Права и обязанности супругов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Поскольку семейное право тесно связано с гражданским правом, права и обязанности супругов имеют либо имущественный, либо неимущественный характер. При этом в семейном праве приоритет отдается личным правам супругов</a:t>
            </a:r>
          </a:p>
        </p:txBody>
      </p:sp>
    </p:spTree>
    <p:extLst>
      <p:ext uri="{BB962C8B-B14F-4D97-AF65-F5344CB8AC3E}">
        <p14:creationId xmlns:p14="http://schemas.microsoft.com/office/powerpoint/2010/main" val="843064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Личные права и обязанности супругов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Личные неимущественные права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97280" y="2582333"/>
            <a:ext cx="4937760" cy="374119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- выбирать род занятий</a:t>
            </a:r>
          </a:p>
          <a:p>
            <a:r>
              <a:rPr lang="ru-RU" dirty="0"/>
              <a:t>- получать профессию по своему желанию</a:t>
            </a:r>
          </a:p>
          <a:p>
            <a:r>
              <a:rPr lang="ru-RU" dirty="0"/>
              <a:t>- выбирать место жительства и место пребывания</a:t>
            </a:r>
          </a:p>
          <a:p>
            <a:r>
              <a:rPr lang="ru-RU" dirty="0"/>
              <a:t>- выбирать фамилию при вступлении в брак</a:t>
            </a:r>
          </a:p>
          <a:p>
            <a:r>
              <a:rPr lang="ru-RU" dirty="0"/>
              <a:t>- иметь равенство при решении вопросов воспитания и образования детей, отцовства и материнства, планирования семьи, распределения семейного бюджета, ведения домашнего хозяйства, других вопросов семейной жизни</a:t>
            </a:r>
          </a:p>
          <a:p>
            <a:r>
              <a:rPr lang="ru-RU" dirty="0"/>
              <a:t>- иные права, предусмотренные семейным законодательством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Личные неимущественные обязанности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741192"/>
          </a:xfrm>
        </p:spPr>
        <p:txBody>
          <a:bodyPr/>
          <a:lstStyle/>
          <a:p>
            <a:r>
              <a:rPr lang="ru-RU" dirty="0"/>
              <a:t>- не препятствовать другому супругу в осуществлении им личных неимущественных прав</a:t>
            </a:r>
          </a:p>
          <a:p>
            <a:r>
              <a:rPr lang="ru-RU" dirty="0"/>
              <a:t>- оказывать друг другу взаимную моральную поддержку</a:t>
            </a:r>
          </a:p>
          <a:p>
            <a:r>
              <a:rPr lang="ru-RU" dirty="0"/>
              <a:t>- содействовать материальному благополучию</a:t>
            </a:r>
          </a:p>
          <a:p>
            <a:r>
              <a:rPr lang="ru-RU" dirty="0"/>
              <a:t>- способствовать всестороннему духовному, нравственному и физическому развитию всех членов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627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Имущественные правоотношения супругов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Имущественные правоотношения супругов возникают по поводу нажитого в браке имущества, а также в связи с предоставлением средств на содержание друг друга</a:t>
            </a:r>
          </a:p>
          <a:p>
            <a:r>
              <a:rPr lang="ru-RU" sz="3600" dirty="0"/>
              <a:t>Супруги могут обладать личным имуществом и общим совместным имуществом</a:t>
            </a:r>
          </a:p>
        </p:txBody>
      </p:sp>
    </p:spTree>
    <p:extLst>
      <p:ext uri="{BB962C8B-B14F-4D97-AF65-F5344CB8AC3E}">
        <p14:creationId xmlns:p14="http://schemas.microsoft.com/office/powerpoint/2010/main" val="376710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и предмет семейного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Семейное право – это отрасль права, представляющая собой совокупность норм, регулирующих семейно-брачные отношения</a:t>
            </a:r>
          </a:p>
          <a:p>
            <a:endParaRPr lang="ru-RU" sz="3200" dirty="0"/>
          </a:p>
          <a:p>
            <a:r>
              <a:rPr lang="ru-RU" sz="3200" dirty="0"/>
              <a:t>Семейно-брачные отношения – это имущественные и личные неимущественные отношения, связанные со вступлением в брак, созданием семьи, рождением и воспитанием детей</a:t>
            </a:r>
          </a:p>
        </p:txBody>
      </p:sp>
    </p:spTree>
    <p:extLst>
      <p:ext uri="{BB962C8B-B14F-4D97-AF65-F5344CB8AC3E}">
        <p14:creationId xmlns:p14="http://schemas.microsoft.com/office/powerpoint/2010/main" val="3595499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Режимы имущества супругов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9618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Брачный договор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0672"/>
          </a:xfrm>
        </p:spPr>
        <p:txBody>
          <a:bodyPr>
            <a:normAutofit/>
          </a:bodyPr>
          <a:lstStyle/>
          <a:p>
            <a:r>
              <a:rPr lang="ru-RU" dirty="0"/>
              <a:t>– это соглашение лиц, вступающих в брак, или соглашение супругов, определяющее имущественные права и обязанности супругов в браке и (или) в случае его расторжения</a:t>
            </a:r>
          </a:p>
          <a:p>
            <a:r>
              <a:rPr lang="ru-RU" dirty="0"/>
              <a:t>Брачный договор заключается в письменной форме и подлежит нотариальному удостоверению</a:t>
            </a:r>
          </a:p>
          <a:p>
            <a:r>
              <a:rPr lang="ru-RU" dirty="0"/>
              <a:t>Брачным договором супруги вправе изменить режим собственности на все имущество супругов, на его отдельные виды или на имущество каждого из супругов</a:t>
            </a:r>
          </a:p>
          <a:p>
            <a:r>
              <a:rPr lang="ru-RU" dirty="0"/>
              <a:t>Брачный договор может быть заключен как в отношении имеющегося, так и в отношении будущего имущества супругов</a:t>
            </a:r>
          </a:p>
          <a:p>
            <a:r>
              <a:rPr lang="ru-RU" dirty="0"/>
              <a:t>Супруги вправе определить в брачном договоре свои права и обязанности по взаимному содержанию, способы участия в доходах друг друга, порядок несения каждым из них семейных расходов; определить имущество, которое будет передано каждому из супругов в случае расторжения брака, а также включить в брачный договор любые иные положения, касающиеся имущественных отношений супругов</a:t>
            </a:r>
          </a:p>
        </p:txBody>
      </p:sp>
    </p:spTree>
    <p:extLst>
      <p:ext uri="{BB962C8B-B14F-4D97-AF65-F5344CB8AC3E}">
        <p14:creationId xmlns:p14="http://schemas.microsoft.com/office/powerpoint/2010/main" val="1174107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Родительские правоотношения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0672"/>
          </a:xfrm>
        </p:spPr>
        <p:txBody>
          <a:bodyPr>
            <a:noAutofit/>
          </a:bodyPr>
          <a:lstStyle/>
          <a:p>
            <a:r>
              <a:rPr lang="ru-RU" sz="3200" dirty="0"/>
              <a:t>– это урегулированные нормами семейного права совокупность личных и имущественных отношений между родителем и его ребенком</a:t>
            </a:r>
          </a:p>
          <a:p>
            <a:r>
              <a:rPr lang="ru-RU" sz="3200" dirty="0"/>
              <a:t>Основанием возникновения родительских правоотношений является происхождение детей – это кровная связь родителей и детей (материнство и отцовство), которая удостоверена государственной регистрацией рождения ребенка в органах ЗАГС</a:t>
            </a:r>
          </a:p>
        </p:txBody>
      </p:sp>
    </p:spTree>
    <p:extLst>
      <p:ext uri="{BB962C8B-B14F-4D97-AF65-F5344CB8AC3E}">
        <p14:creationId xmlns:p14="http://schemas.microsoft.com/office/powerpoint/2010/main" val="3288243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Права несовершеннолетних детей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8559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Родительские права и обязанности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4611924"/>
          </a:xfrm>
        </p:spPr>
        <p:txBody>
          <a:bodyPr>
            <a:noAutofit/>
          </a:bodyPr>
          <a:lstStyle/>
          <a:p>
            <a:r>
              <a:rPr lang="ru-RU" sz="2400" dirty="0"/>
              <a:t>- родители имеют право и обязаны воспитывать своих детей.</a:t>
            </a:r>
          </a:p>
          <a:p>
            <a:r>
              <a:rPr lang="ru-RU" sz="2400" dirty="0"/>
              <a:t>- родители несут ответственность за воспитание и развитие своих детей. Они обязаны заботиться о здоровье, физическом, психическом, духовном и нравственном развитии своих детей.</a:t>
            </a:r>
          </a:p>
          <a:p>
            <a:r>
              <a:rPr lang="ru-RU" sz="2400" dirty="0"/>
              <a:t>- родители имеют преимущественное право на обучение и воспитание своих детей перед всеми другими лицами.</a:t>
            </a:r>
          </a:p>
          <a:p>
            <a:r>
              <a:rPr lang="ru-RU" sz="2400" dirty="0"/>
              <a:t>- родители обязаны обеспечить получение детьми общего образования.</a:t>
            </a:r>
          </a:p>
          <a:p>
            <a:r>
              <a:rPr lang="ru-RU" sz="2400" dirty="0"/>
              <a:t>- родители имеют право выбора образовательной организации, формы получения детьми образования и формы их обучения с учетом мнения детей до получения ими основного общего образования.</a:t>
            </a:r>
          </a:p>
          <a:p>
            <a:r>
              <a:rPr lang="ru-RU" sz="2400" dirty="0"/>
              <a:t>- защита прав и интересов детей возлагается на их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429758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Осуществление родительских прав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7793"/>
          </a:xfrm>
        </p:spPr>
        <p:txBody>
          <a:bodyPr>
            <a:normAutofit/>
          </a:bodyPr>
          <a:lstStyle/>
          <a:p>
            <a:r>
              <a:rPr lang="ru-RU" sz="2800" dirty="0"/>
              <a:t>Родительские права не могут осуществляться в противоречии с интересами детей. Обеспечение интересов детей должно быть предметом основной заботы их родителей</a:t>
            </a:r>
          </a:p>
          <a:p>
            <a:r>
              <a:rPr lang="ru-RU" sz="2800" dirty="0"/>
              <a:t>При осуществлении родительских прав родители не вправе причинять вред физическому и психическому здоровью детей, их нравственному развитию. Способы воспитания детей должны исключать пренебрежительное, жестокое, грубое, унижающее человеческое достоинство обращение, оскорбление или эксплуатацию детей</a:t>
            </a:r>
          </a:p>
        </p:txBody>
      </p:sp>
    </p:spTree>
    <p:extLst>
      <p:ext uri="{BB962C8B-B14F-4D97-AF65-F5344CB8AC3E}">
        <p14:creationId xmlns:p14="http://schemas.microsoft.com/office/powerpoint/2010/main" val="2600597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родительских прав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0672"/>
          </a:xfrm>
        </p:spPr>
        <p:txBody>
          <a:bodyPr>
            <a:noAutofit/>
          </a:bodyPr>
          <a:lstStyle/>
          <a:p>
            <a:r>
              <a:rPr lang="ru-RU" sz="2400" dirty="0"/>
              <a:t>Ограничение родительских прав – это отобрание детей с учетом их интересов у родителей без лишения родительских прав по решению суда</a:t>
            </a:r>
          </a:p>
          <a:p>
            <a:r>
              <a:rPr lang="ru-RU" sz="2400" dirty="0"/>
              <a:t>Ограничение родительских прав допускается, если оставление ребенка с родителями (одним из них) опасно для ребенка по обстоятельствам, от родителей (одного из них) не зависящим (психическое расстройство или иное хроническое заболевание, стечение тяжелых обстоятельств и другие)</a:t>
            </a:r>
          </a:p>
          <a:p>
            <a:r>
              <a:rPr lang="ru-RU" sz="2400" dirty="0"/>
              <a:t>Ограничение родительских прав допускается также в случаях, если оставление ребенка с родителями (одним из них) вследствие их поведения является опасным для ребенка, но не установлены достаточные основания для лишения родителей (одного из них) родительских прав</a:t>
            </a:r>
          </a:p>
        </p:txBody>
      </p:sp>
    </p:spTree>
    <p:extLst>
      <p:ext uri="{BB962C8B-B14F-4D97-AF65-F5344CB8AC3E}">
        <p14:creationId xmlns:p14="http://schemas.microsoft.com/office/powerpoint/2010/main" val="3782252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Лишение родительских прав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– это санкция, применяемая по решению суда в случаях, когда здоровье, психическое, духовное и нравственное развитие ребенка подвергаются опасности вследствие применения родителями неправомерных способов осуществления родительских прав, недостойного их поведения или злостного уклонения от выполнения родительских обязанностей</a:t>
            </a:r>
          </a:p>
        </p:txBody>
      </p:sp>
    </p:spTree>
    <p:extLst>
      <p:ext uri="{BB962C8B-B14F-4D97-AF65-F5344CB8AC3E}">
        <p14:creationId xmlns:p14="http://schemas.microsoft.com/office/powerpoint/2010/main" val="1612457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Последствия лишения родительских прав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7793"/>
          </a:xfrm>
        </p:spPr>
        <p:txBody>
          <a:bodyPr/>
          <a:lstStyle/>
          <a:p>
            <a:r>
              <a:rPr lang="ru-RU" dirty="0"/>
              <a:t>Родители, лишенные родительских прав, теряют все права, основанные на факте родства с ребенком, в отношении которого они были лишены родительских прав, в том числе право на получение от него содержания, а также право на льготы и государственные пособия, установленные для граждан, имеющих детей</a:t>
            </a:r>
          </a:p>
          <a:p>
            <a:r>
              <a:rPr lang="ru-RU" dirty="0"/>
              <a:t>Лишение родительских прав не освобождает родителей от обязанности содержать своего ребенка</a:t>
            </a:r>
          </a:p>
          <a:p>
            <a:r>
              <a:rPr lang="ru-RU" dirty="0"/>
              <a:t>Родители (один из них) могут быть восстановлены в родительских правах в случаях, если они изменили поведение, образ жизни и (или) отношение к воспитанию ребенка.</a:t>
            </a:r>
          </a:p>
          <a:p>
            <a:r>
              <a:rPr lang="ru-RU" dirty="0"/>
              <a:t>Восстановление в родительских правах осуществляется в судебном порядке по заявлению родителя, лишенного родительских прав. Дела о восстановлении в родительских правах рассматриваются с участием органа опеки и попечительства, а также прокурора.</a:t>
            </a:r>
          </a:p>
        </p:txBody>
      </p:sp>
    </p:spTree>
    <p:extLst>
      <p:ext uri="{BB962C8B-B14F-4D97-AF65-F5344CB8AC3E}">
        <p14:creationId xmlns:p14="http://schemas.microsoft.com/office/powerpoint/2010/main" val="11660586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Алиментные обязательства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17155" cy="4490672"/>
          </a:xfrm>
        </p:spPr>
        <p:txBody>
          <a:bodyPr>
            <a:noAutofit/>
          </a:bodyPr>
          <a:lstStyle/>
          <a:p>
            <a:r>
              <a:rPr lang="ru-RU" sz="2800" dirty="0"/>
              <a:t>– это урегулированное нормами семейного права имущественное отношение, возникающее на основе соглашения сторон или решения суда, по которому одни члены семьи обязаны предоставить содержание другим членам семьи, а последние вправе его требовать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</p:nvPr>
        </p:nvGraphicFramePr>
        <p:xfrm>
          <a:off x="6218238" y="1846263"/>
          <a:ext cx="4937442" cy="4490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396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семьи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 российском законодательстве нет официального определения понятия семьи</a:t>
            </a:r>
          </a:p>
          <a:p>
            <a:endParaRPr lang="ru-RU" sz="3200" dirty="0"/>
          </a:p>
          <a:p>
            <a:r>
              <a:rPr lang="ru-RU" sz="3200" dirty="0"/>
              <a:t>В юридической науке под семьей понимается группа лиц, чьи права и обязанности возникают в связи со вступлением в брак, кровным родством и усыновлением (удочерением)</a:t>
            </a:r>
          </a:p>
        </p:txBody>
      </p:sp>
    </p:spTree>
    <p:extLst>
      <p:ext uri="{BB962C8B-B14F-4D97-AF65-F5344CB8AC3E}">
        <p14:creationId xmlns:p14="http://schemas.microsoft.com/office/powerpoint/2010/main" val="3850350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воспитания детей, оставшихся без попечения родителей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0" y="1846263"/>
          <a:ext cx="11155363" cy="447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8253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94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Роль государства в семейной политике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Семья, материнство, отцовство и детство в Российской Федерации находятся под защитой государства</a:t>
            </a:r>
          </a:p>
          <a:p>
            <a:r>
              <a:rPr lang="ru-RU" sz="2800" dirty="0"/>
              <a:t>Семейное право исходит из необходимости укрепления семьи, построения семейных отношений на чувствах взаимной любви и уважения, взаимопомощи и ответственности перед семьей всех ее членов, недопустимости произвольного вмешательства кого-либо в дела семьи, обеспечения беспрепятственного осуществления членами семьи своих прав, возможности судебной защиты этих прав</a:t>
            </a:r>
          </a:p>
        </p:txBody>
      </p:sp>
    </p:spTree>
    <p:extLst>
      <p:ext uri="{BB962C8B-B14F-4D97-AF65-F5344CB8AC3E}">
        <p14:creationId xmlns:p14="http://schemas.microsoft.com/office/powerpoint/2010/main" val="334058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семейного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65198"/>
              </p:ext>
            </p:extLst>
          </p:nvPr>
        </p:nvGraphicFramePr>
        <p:xfrm>
          <a:off x="0" y="1846263"/>
          <a:ext cx="11155363" cy="4464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2758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семейного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17901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105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 семейного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937933"/>
              </p:ext>
            </p:extLst>
          </p:nvPr>
        </p:nvGraphicFramePr>
        <p:xfrm>
          <a:off x="1097279" y="1846263"/>
          <a:ext cx="10058083" cy="447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607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Брак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– это свободный равноправный союз мужчины и женщины, достигших брачного возраста, не состоящих в другом браке, заключенный с целью создания семьи с соблюдением условий и порядка, которые установлены законом</a:t>
            </a:r>
          </a:p>
        </p:txBody>
      </p:sp>
    </p:spTree>
    <p:extLst>
      <p:ext uri="{BB962C8B-B14F-4D97-AF65-F5344CB8AC3E}">
        <p14:creationId xmlns:p14="http://schemas.microsoft.com/office/powerpoint/2010/main" val="619100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Условия заключения брака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29311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414594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TM02900769[[fn=Ретро]]</Template>
  <TotalTime>185</TotalTime>
  <Words>1815</Words>
  <Application>Microsoft Office PowerPoint</Application>
  <PresentationFormat>Широкоэкранный</PresentationFormat>
  <Paragraphs>158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Calibri</vt:lpstr>
      <vt:lpstr>Calibri Light</vt:lpstr>
      <vt:lpstr>Ретро</vt:lpstr>
      <vt:lpstr>Актуальные проблемы семейного права</vt:lpstr>
      <vt:lpstr>Понятие и предмет семейного права</vt:lpstr>
      <vt:lpstr>Понятие семьи</vt:lpstr>
      <vt:lpstr>Роль государства в семейной политике</vt:lpstr>
      <vt:lpstr>Принципы семейного права</vt:lpstr>
      <vt:lpstr>Система семейного права</vt:lpstr>
      <vt:lpstr>Источники семейного права</vt:lpstr>
      <vt:lpstr>Брак</vt:lpstr>
      <vt:lpstr>Условия заключения брака</vt:lpstr>
      <vt:lpstr>Обстоятельства, препятствующие заключению брака</vt:lpstr>
      <vt:lpstr>Порядок заключения брака</vt:lpstr>
      <vt:lpstr>Основания прекращения брака</vt:lpstr>
      <vt:lpstr>Расторжение брака</vt:lpstr>
      <vt:lpstr>Порядок расторжения брака</vt:lpstr>
      <vt:lpstr>Основания недействительности брака</vt:lpstr>
      <vt:lpstr>Порядок признания брака недействительным</vt:lpstr>
      <vt:lpstr>Права и обязанности супругов</vt:lpstr>
      <vt:lpstr>Личные права и обязанности супругов</vt:lpstr>
      <vt:lpstr>Имущественные правоотношения супругов</vt:lpstr>
      <vt:lpstr>Режимы имущества супругов</vt:lpstr>
      <vt:lpstr>Брачный договор</vt:lpstr>
      <vt:lpstr>Родительские правоотношения</vt:lpstr>
      <vt:lpstr>Права несовершеннолетних детей</vt:lpstr>
      <vt:lpstr>Родительские права и обязанности</vt:lpstr>
      <vt:lpstr>Осуществление родительских прав</vt:lpstr>
      <vt:lpstr>Ограничение родительских прав</vt:lpstr>
      <vt:lpstr>Лишение родительских прав</vt:lpstr>
      <vt:lpstr>Последствия лишения родительских прав</vt:lpstr>
      <vt:lpstr>Алиментные обязательства</vt:lpstr>
      <vt:lpstr>Формы воспитания детей, оставшихся без попечения родителей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семейного права. Часть 1</dc:title>
  <dc:creator>Владимир Шадрин</dc:creator>
  <cp:lastModifiedBy>Владимир Шадрин</cp:lastModifiedBy>
  <cp:revision>12</cp:revision>
  <dcterms:created xsi:type="dcterms:W3CDTF">2020-10-24T05:13:45Z</dcterms:created>
  <dcterms:modified xsi:type="dcterms:W3CDTF">2022-10-19T05:18:05Z</dcterms:modified>
</cp:coreProperties>
</file>